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4"/>
  </p:notesMasterIdLst>
  <p:handoutMasterIdLst>
    <p:handoutMasterId r:id="rId35"/>
  </p:handoutMasterIdLst>
  <p:sldIdLst>
    <p:sldId id="256" r:id="rId5"/>
    <p:sldId id="257" r:id="rId6"/>
    <p:sldId id="272" r:id="rId7"/>
    <p:sldId id="267" r:id="rId8"/>
    <p:sldId id="268" r:id="rId9"/>
    <p:sldId id="270" r:id="rId10"/>
    <p:sldId id="271" r:id="rId11"/>
    <p:sldId id="273" r:id="rId12"/>
    <p:sldId id="274" r:id="rId13"/>
    <p:sldId id="275" r:id="rId14"/>
    <p:sldId id="276" r:id="rId15"/>
    <p:sldId id="277" r:id="rId16"/>
    <p:sldId id="278" r:id="rId17"/>
    <p:sldId id="279" r:id="rId18"/>
    <p:sldId id="294" r:id="rId19"/>
    <p:sldId id="280" r:id="rId20"/>
    <p:sldId id="296" r:id="rId21"/>
    <p:sldId id="297" r:id="rId22"/>
    <p:sldId id="295" r:id="rId23"/>
    <p:sldId id="281" r:id="rId24"/>
    <p:sldId id="282" r:id="rId25"/>
    <p:sldId id="285" r:id="rId26"/>
    <p:sldId id="286" r:id="rId27"/>
    <p:sldId id="287" r:id="rId28"/>
    <p:sldId id="289" r:id="rId29"/>
    <p:sldId id="290" r:id="rId30"/>
    <p:sldId id="291" r:id="rId31"/>
    <p:sldId id="293" r:id="rId32"/>
    <p:sldId id="266" r:id="rId33"/>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C20E35-A176-4012-BC5E-935CFFF8708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599" autoAdjust="0"/>
  </p:normalViewPr>
  <p:slideViewPr>
    <p:cSldViewPr>
      <p:cViewPr>
        <p:scale>
          <a:sx n="63" d="100"/>
          <a:sy n="63" d="100"/>
        </p:scale>
        <p:origin x="728" y="64"/>
      </p:cViewPr>
      <p:guideLst>
        <p:guide pos="3839"/>
        <p:guide orient="horz" pos="2160"/>
      </p:guideLst>
    </p:cSldViewPr>
  </p:slideViewPr>
  <p:notesTextViewPr>
    <p:cViewPr>
      <p:scale>
        <a:sx n="1" d="1"/>
        <a:sy n="1" d="1"/>
      </p:scale>
      <p:origin x="0" y="0"/>
    </p:cViewPr>
  </p:notesTextViewPr>
  <p:notesViewPr>
    <p:cSldViewPr showGuides="1">
      <p:cViewPr varScale="1">
        <p:scale>
          <a:sx n="52" d="100"/>
          <a:sy n="52" d="100"/>
        </p:scale>
        <p:origin x="2664" y="3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 Coad" userId="b1f2b6f1-9d6e-429c-9f65-241944ce2a35" providerId="ADAL" clId="{B1E1F84B-A049-4079-A540-EB18EA0F356B}"/>
    <pc:docChg chg="undo custSel addSld delSld modSld">
      <pc:chgData name="Simon Coad" userId="b1f2b6f1-9d6e-429c-9f65-241944ce2a35" providerId="ADAL" clId="{B1E1F84B-A049-4079-A540-EB18EA0F356B}" dt="2024-03-11T11:11:43.226" v="2339" actId="20577"/>
      <pc:docMkLst>
        <pc:docMk/>
      </pc:docMkLst>
      <pc:sldChg chg="modSp">
        <pc:chgData name="Simon Coad" userId="b1f2b6f1-9d6e-429c-9f65-241944ce2a35" providerId="ADAL" clId="{B1E1F84B-A049-4079-A540-EB18EA0F356B}" dt="2024-03-11T10:13:19.574" v="377" actId="20577"/>
        <pc:sldMkLst>
          <pc:docMk/>
          <pc:sldMk cId="1920111014" sldId="256"/>
        </pc:sldMkLst>
        <pc:spChg chg="mod">
          <ac:chgData name="Simon Coad" userId="b1f2b6f1-9d6e-429c-9f65-241944ce2a35" providerId="ADAL" clId="{B1E1F84B-A049-4079-A540-EB18EA0F356B}" dt="2024-03-11T10:13:19.574" v="377" actId="20577"/>
          <ac:spMkLst>
            <pc:docMk/>
            <pc:sldMk cId="1920111014" sldId="256"/>
            <ac:spMk id="2" creationId="{00000000-0000-0000-0000-000000000000}"/>
          </ac:spMkLst>
        </pc:spChg>
        <pc:spChg chg="mod">
          <ac:chgData name="Simon Coad" userId="b1f2b6f1-9d6e-429c-9f65-241944ce2a35" providerId="ADAL" clId="{B1E1F84B-A049-4079-A540-EB18EA0F356B}" dt="2024-03-11T10:06:53.620" v="0" actId="20577"/>
          <ac:spMkLst>
            <pc:docMk/>
            <pc:sldMk cId="1920111014" sldId="256"/>
            <ac:spMk id="3" creationId="{00000000-0000-0000-0000-000000000000}"/>
          </ac:spMkLst>
        </pc:spChg>
      </pc:sldChg>
      <pc:sldChg chg="modSp">
        <pc:chgData name="Simon Coad" userId="b1f2b6f1-9d6e-429c-9f65-241944ce2a35" providerId="ADAL" clId="{B1E1F84B-A049-4079-A540-EB18EA0F356B}" dt="2024-03-11T10:11:12.621" v="278" actId="20577"/>
        <pc:sldMkLst>
          <pc:docMk/>
          <pc:sldMk cId="223730991" sldId="268"/>
        </pc:sldMkLst>
        <pc:spChg chg="mod">
          <ac:chgData name="Simon Coad" userId="b1f2b6f1-9d6e-429c-9f65-241944ce2a35" providerId="ADAL" clId="{B1E1F84B-A049-4079-A540-EB18EA0F356B}" dt="2024-03-11T10:11:12.621" v="278" actId="20577"/>
          <ac:spMkLst>
            <pc:docMk/>
            <pc:sldMk cId="223730991" sldId="268"/>
            <ac:spMk id="5" creationId="{00000000-0000-0000-0000-000000000000}"/>
          </ac:spMkLst>
        </pc:spChg>
      </pc:sldChg>
      <pc:sldChg chg="addSp modSp">
        <pc:chgData name="Simon Coad" userId="b1f2b6f1-9d6e-429c-9f65-241944ce2a35" providerId="ADAL" clId="{B1E1F84B-A049-4079-A540-EB18EA0F356B}" dt="2024-03-11T10:12:38.399" v="367" actId="122"/>
        <pc:sldMkLst>
          <pc:docMk/>
          <pc:sldMk cId="3172749713" sldId="270"/>
        </pc:sldMkLst>
        <pc:spChg chg="add mod">
          <ac:chgData name="Simon Coad" userId="b1f2b6f1-9d6e-429c-9f65-241944ce2a35" providerId="ADAL" clId="{B1E1F84B-A049-4079-A540-EB18EA0F356B}" dt="2024-03-11T10:12:38.399" v="367" actId="122"/>
          <ac:spMkLst>
            <pc:docMk/>
            <pc:sldMk cId="3172749713" sldId="270"/>
            <ac:spMk id="4" creationId="{476E550D-D6BA-4C8B-A373-A9F3FFB69949}"/>
          </ac:spMkLst>
        </pc:spChg>
      </pc:sldChg>
      <pc:sldChg chg="modSp">
        <pc:chgData name="Simon Coad" userId="b1f2b6f1-9d6e-429c-9f65-241944ce2a35" providerId="ADAL" clId="{B1E1F84B-A049-4079-A540-EB18EA0F356B}" dt="2024-03-11T10:14:05.231" v="425" actId="20577"/>
        <pc:sldMkLst>
          <pc:docMk/>
          <pc:sldMk cId="2408480910" sldId="271"/>
        </pc:sldMkLst>
        <pc:spChg chg="mod">
          <ac:chgData name="Simon Coad" userId="b1f2b6f1-9d6e-429c-9f65-241944ce2a35" providerId="ADAL" clId="{B1E1F84B-A049-4079-A540-EB18EA0F356B}" dt="2024-03-11T10:14:05.231" v="425" actId="20577"/>
          <ac:spMkLst>
            <pc:docMk/>
            <pc:sldMk cId="2408480910" sldId="271"/>
            <ac:spMk id="3" creationId="{B1D8653B-CA60-46F8-B0ED-0BF99CE26AE5}"/>
          </ac:spMkLst>
        </pc:spChg>
      </pc:sldChg>
      <pc:sldChg chg="modSp">
        <pc:chgData name="Simon Coad" userId="b1f2b6f1-9d6e-429c-9f65-241944ce2a35" providerId="ADAL" clId="{B1E1F84B-A049-4079-A540-EB18EA0F356B}" dt="2024-03-11T10:09:01.101" v="170" actId="20577"/>
        <pc:sldMkLst>
          <pc:docMk/>
          <pc:sldMk cId="712098676" sldId="272"/>
        </pc:sldMkLst>
        <pc:spChg chg="mod">
          <ac:chgData name="Simon Coad" userId="b1f2b6f1-9d6e-429c-9f65-241944ce2a35" providerId="ADAL" clId="{B1E1F84B-A049-4079-A540-EB18EA0F356B}" dt="2024-03-11T10:09:01.101" v="170" actId="20577"/>
          <ac:spMkLst>
            <pc:docMk/>
            <pc:sldMk cId="712098676" sldId="272"/>
            <ac:spMk id="3" creationId="{8925CF66-09E8-4C29-9114-D288D0C5BB3E}"/>
          </ac:spMkLst>
        </pc:spChg>
      </pc:sldChg>
      <pc:sldChg chg="modSp">
        <pc:chgData name="Simon Coad" userId="b1f2b6f1-9d6e-429c-9f65-241944ce2a35" providerId="ADAL" clId="{B1E1F84B-A049-4079-A540-EB18EA0F356B}" dt="2024-03-11T10:16:38.446" v="439" actId="20577"/>
        <pc:sldMkLst>
          <pc:docMk/>
          <pc:sldMk cId="214966291" sldId="276"/>
        </pc:sldMkLst>
        <pc:spChg chg="mod">
          <ac:chgData name="Simon Coad" userId="b1f2b6f1-9d6e-429c-9f65-241944ce2a35" providerId="ADAL" clId="{B1E1F84B-A049-4079-A540-EB18EA0F356B}" dt="2024-03-11T10:16:38.446" v="439" actId="20577"/>
          <ac:spMkLst>
            <pc:docMk/>
            <pc:sldMk cId="214966291" sldId="276"/>
            <ac:spMk id="3" creationId="{B1D8653B-CA60-46F8-B0ED-0BF99CE26AE5}"/>
          </ac:spMkLst>
        </pc:spChg>
      </pc:sldChg>
      <pc:sldChg chg="addSp delSp modSp">
        <pc:chgData name="Simon Coad" userId="b1f2b6f1-9d6e-429c-9f65-241944ce2a35" providerId="ADAL" clId="{B1E1F84B-A049-4079-A540-EB18EA0F356B}" dt="2024-03-11T10:24:49.237" v="606" actId="14100"/>
        <pc:sldMkLst>
          <pc:docMk/>
          <pc:sldMk cId="2841348076" sldId="278"/>
        </pc:sldMkLst>
        <pc:spChg chg="mod">
          <ac:chgData name="Simon Coad" userId="b1f2b6f1-9d6e-429c-9f65-241944ce2a35" providerId="ADAL" clId="{B1E1F84B-A049-4079-A540-EB18EA0F356B}" dt="2024-03-11T10:18:36.019" v="575" actId="20577"/>
          <ac:spMkLst>
            <pc:docMk/>
            <pc:sldMk cId="2841348076" sldId="278"/>
            <ac:spMk id="3" creationId="{B1D8653B-CA60-46F8-B0ED-0BF99CE26AE5}"/>
          </ac:spMkLst>
        </pc:spChg>
        <pc:spChg chg="add mod">
          <ac:chgData name="Simon Coad" userId="b1f2b6f1-9d6e-429c-9f65-241944ce2a35" providerId="ADAL" clId="{B1E1F84B-A049-4079-A540-EB18EA0F356B}" dt="2024-03-11T10:23:02.179" v="590" actId="207"/>
          <ac:spMkLst>
            <pc:docMk/>
            <pc:sldMk cId="2841348076" sldId="278"/>
            <ac:spMk id="12" creationId="{A8F44D0B-1864-4BD5-BB4C-60A399D52322}"/>
          </ac:spMkLst>
        </pc:spChg>
        <pc:spChg chg="add mod">
          <ac:chgData name="Simon Coad" userId="b1f2b6f1-9d6e-429c-9f65-241944ce2a35" providerId="ADAL" clId="{B1E1F84B-A049-4079-A540-EB18EA0F356B}" dt="2024-03-11T10:23:08.336" v="592" actId="1076"/>
          <ac:spMkLst>
            <pc:docMk/>
            <pc:sldMk cId="2841348076" sldId="278"/>
            <ac:spMk id="15" creationId="{757C289B-963C-4E51-AC7A-CB2BFB4517CB}"/>
          </ac:spMkLst>
        </pc:spChg>
        <pc:spChg chg="add mod">
          <ac:chgData name="Simon Coad" userId="b1f2b6f1-9d6e-429c-9f65-241944ce2a35" providerId="ADAL" clId="{B1E1F84B-A049-4079-A540-EB18EA0F356B}" dt="2024-03-11T10:23:12.644" v="594" actId="1076"/>
          <ac:spMkLst>
            <pc:docMk/>
            <pc:sldMk cId="2841348076" sldId="278"/>
            <ac:spMk id="16" creationId="{23C4B410-41C3-47CA-9AB5-DF2C6A068FFF}"/>
          </ac:spMkLst>
        </pc:spChg>
        <pc:spChg chg="add mod">
          <ac:chgData name="Simon Coad" userId="b1f2b6f1-9d6e-429c-9f65-241944ce2a35" providerId="ADAL" clId="{B1E1F84B-A049-4079-A540-EB18EA0F356B}" dt="2024-03-11T10:24:49.237" v="606" actId="14100"/>
          <ac:spMkLst>
            <pc:docMk/>
            <pc:sldMk cId="2841348076" sldId="278"/>
            <ac:spMk id="17" creationId="{7F2B04F0-01F7-49A5-9F62-F1D35AF057E3}"/>
          </ac:spMkLst>
        </pc:spChg>
        <pc:picChg chg="add del">
          <ac:chgData name="Simon Coad" userId="b1f2b6f1-9d6e-429c-9f65-241944ce2a35" providerId="ADAL" clId="{B1E1F84B-A049-4079-A540-EB18EA0F356B}" dt="2024-03-11T10:22:32.795" v="586" actId="478"/>
          <ac:picMkLst>
            <pc:docMk/>
            <pc:sldMk cId="2841348076" sldId="278"/>
            <ac:picMk id="5" creationId="{895FE2CA-8E89-4A95-800E-8703107E36F2}"/>
          </ac:picMkLst>
        </pc:picChg>
        <pc:cxnChg chg="mod">
          <ac:chgData name="Simon Coad" userId="b1f2b6f1-9d6e-429c-9f65-241944ce2a35" providerId="ADAL" clId="{B1E1F84B-A049-4079-A540-EB18EA0F356B}" dt="2024-03-11T10:21:17.855" v="578" actId="14100"/>
          <ac:cxnSpMkLst>
            <pc:docMk/>
            <pc:sldMk cId="2841348076" sldId="278"/>
            <ac:cxnSpMk id="7" creationId="{A9679222-BD1A-4E18-86B3-549777B88336}"/>
          </ac:cxnSpMkLst>
        </pc:cxnChg>
        <pc:cxnChg chg="mod">
          <ac:chgData name="Simon Coad" userId="b1f2b6f1-9d6e-429c-9f65-241944ce2a35" providerId="ADAL" clId="{B1E1F84B-A049-4079-A540-EB18EA0F356B}" dt="2024-03-11T10:23:36.293" v="598" actId="1076"/>
          <ac:cxnSpMkLst>
            <pc:docMk/>
            <pc:sldMk cId="2841348076" sldId="278"/>
            <ac:cxnSpMk id="9" creationId="{69D0C9A6-CC6C-4936-B9BC-F85D2DDE17CF}"/>
          </ac:cxnSpMkLst>
        </pc:cxnChg>
        <pc:cxnChg chg="add mod">
          <ac:chgData name="Simon Coad" userId="b1f2b6f1-9d6e-429c-9f65-241944ce2a35" providerId="ADAL" clId="{B1E1F84B-A049-4079-A540-EB18EA0F356B}" dt="2024-03-11T10:22:05.789" v="584" actId="1582"/>
          <ac:cxnSpMkLst>
            <pc:docMk/>
            <pc:sldMk cId="2841348076" sldId="278"/>
            <ac:cxnSpMk id="10" creationId="{6381D804-E317-418E-B1CE-D7143B45506E}"/>
          </ac:cxnSpMkLst>
        </pc:cxnChg>
        <pc:cxnChg chg="del mod">
          <ac:chgData name="Simon Coad" userId="b1f2b6f1-9d6e-429c-9f65-241944ce2a35" providerId="ADAL" clId="{B1E1F84B-A049-4079-A540-EB18EA0F356B}" dt="2024-03-11T10:21:12.280" v="577" actId="478"/>
          <ac:cxnSpMkLst>
            <pc:docMk/>
            <pc:sldMk cId="2841348076" sldId="278"/>
            <ac:cxnSpMk id="11" creationId="{89BA950E-D1A5-4ED9-A1F0-2193BF241957}"/>
          </ac:cxnSpMkLst>
        </pc:cxnChg>
        <pc:cxnChg chg="mod">
          <ac:chgData name="Simon Coad" userId="b1f2b6f1-9d6e-429c-9f65-241944ce2a35" providerId="ADAL" clId="{B1E1F84B-A049-4079-A540-EB18EA0F356B}" dt="2024-03-11T10:21:29.901" v="580" actId="14100"/>
          <ac:cxnSpMkLst>
            <pc:docMk/>
            <pc:sldMk cId="2841348076" sldId="278"/>
            <ac:cxnSpMk id="14" creationId="{4ECACF5A-47D5-46A5-87D7-3C004B7C7245}"/>
          </ac:cxnSpMkLst>
        </pc:cxnChg>
      </pc:sldChg>
      <pc:sldChg chg="addSp modSp">
        <pc:chgData name="Simon Coad" userId="b1f2b6f1-9d6e-429c-9f65-241944ce2a35" providerId="ADAL" clId="{B1E1F84B-A049-4079-A540-EB18EA0F356B}" dt="2024-03-11T10:25:03.166" v="608" actId="14100"/>
        <pc:sldMkLst>
          <pc:docMk/>
          <pc:sldMk cId="2288256824" sldId="279"/>
        </pc:sldMkLst>
        <pc:spChg chg="add mod">
          <ac:chgData name="Simon Coad" userId="b1f2b6f1-9d6e-429c-9f65-241944ce2a35" providerId="ADAL" clId="{B1E1F84B-A049-4079-A540-EB18EA0F356B}" dt="2024-03-11T10:24:42.700" v="605" actId="14100"/>
          <ac:spMkLst>
            <pc:docMk/>
            <pc:sldMk cId="2288256824" sldId="279"/>
            <ac:spMk id="6" creationId="{8C5E0951-136F-4450-8DB7-103E2B5FE957}"/>
          </ac:spMkLst>
        </pc:spChg>
        <pc:spChg chg="add mod">
          <ac:chgData name="Simon Coad" userId="b1f2b6f1-9d6e-429c-9f65-241944ce2a35" providerId="ADAL" clId="{B1E1F84B-A049-4079-A540-EB18EA0F356B}" dt="2024-03-11T10:24:31.651" v="602" actId="14100"/>
          <ac:spMkLst>
            <pc:docMk/>
            <pc:sldMk cId="2288256824" sldId="279"/>
            <ac:spMk id="7" creationId="{45D0D1FC-C842-4833-99D1-7E4EA8585212}"/>
          </ac:spMkLst>
        </pc:spChg>
        <pc:spChg chg="add mod">
          <ac:chgData name="Simon Coad" userId="b1f2b6f1-9d6e-429c-9f65-241944ce2a35" providerId="ADAL" clId="{B1E1F84B-A049-4079-A540-EB18EA0F356B}" dt="2024-03-11T10:24:34.250" v="603" actId="14100"/>
          <ac:spMkLst>
            <pc:docMk/>
            <pc:sldMk cId="2288256824" sldId="279"/>
            <ac:spMk id="9" creationId="{7982468B-1F2B-487C-96C0-C4BBB01E45BB}"/>
          </ac:spMkLst>
        </pc:spChg>
        <pc:spChg chg="add mod">
          <ac:chgData name="Simon Coad" userId="b1f2b6f1-9d6e-429c-9f65-241944ce2a35" providerId="ADAL" clId="{B1E1F84B-A049-4079-A540-EB18EA0F356B}" dt="2024-03-11T10:24:25.671" v="601" actId="14100"/>
          <ac:spMkLst>
            <pc:docMk/>
            <pc:sldMk cId="2288256824" sldId="279"/>
            <ac:spMk id="10" creationId="{974F4024-002D-4207-A27F-6113C30CDDF2}"/>
          </ac:spMkLst>
        </pc:spChg>
        <pc:cxnChg chg="mod">
          <ac:chgData name="Simon Coad" userId="b1f2b6f1-9d6e-429c-9f65-241944ce2a35" providerId="ADAL" clId="{B1E1F84B-A049-4079-A540-EB18EA0F356B}" dt="2024-03-11T10:25:03.166" v="608" actId="14100"/>
          <ac:cxnSpMkLst>
            <pc:docMk/>
            <pc:sldMk cId="2288256824" sldId="279"/>
            <ac:cxnSpMk id="8" creationId="{049952C7-4E8C-4F84-B59B-5AA7013468A1}"/>
          </ac:cxnSpMkLst>
        </pc:cxnChg>
      </pc:sldChg>
      <pc:sldChg chg="addSp modSp">
        <pc:chgData name="Simon Coad" userId="b1f2b6f1-9d6e-429c-9f65-241944ce2a35" providerId="ADAL" clId="{B1E1F84B-A049-4079-A540-EB18EA0F356B}" dt="2024-03-11T10:29:21.130" v="631" actId="1582"/>
        <pc:sldMkLst>
          <pc:docMk/>
          <pc:sldMk cId="3930082577" sldId="280"/>
        </pc:sldMkLst>
        <pc:spChg chg="add mod">
          <ac:chgData name="Simon Coad" userId="b1f2b6f1-9d6e-429c-9f65-241944ce2a35" providerId="ADAL" clId="{B1E1F84B-A049-4079-A540-EB18EA0F356B}" dt="2024-03-11T10:28:31.573" v="626" actId="14100"/>
          <ac:spMkLst>
            <pc:docMk/>
            <pc:sldMk cId="3930082577" sldId="280"/>
            <ac:spMk id="4" creationId="{499EDFFA-BE66-427D-BBB3-787D6629B297}"/>
          </ac:spMkLst>
        </pc:spChg>
        <pc:cxnChg chg="add mod">
          <ac:chgData name="Simon Coad" userId="b1f2b6f1-9d6e-429c-9f65-241944ce2a35" providerId="ADAL" clId="{B1E1F84B-A049-4079-A540-EB18EA0F356B}" dt="2024-03-11T10:29:21.130" v="631" actId="1582"/>
          <ac:cxnSpMkLst>
            <pc:docMk/>
            <pc:sldMk cId="3930082577" sldId="280"/>
            <ac:cxnSpMk id="7" creationId="{4476C788-A097-4117-B824-79CA9D6037C0}"/>
          </ac:cxnSpMkLst>
        </pc:cxnChg>
      </pc:sldChg>
      <pc:sldChg chg="delSp modSp">
        <pc:chgData name="Simon Coad" userId="b1f2b6f1-9d6e-429c-9f65-241944ce2a35" providerId="ADAL" clId="{B1E1F84B-A049-4079-A540-EB18EA0F356B}" dt="2024-03-11T11:02:46.395" v="1491" actId="20577"/>
        <pc:sldMkLst>
          <pc:docMk/>
          <pc:sldMk cId="187202644" sldId="281"/>
        </pc:sldMkLst>
        <pc:spChg chg="mod">
          <ac:chgData name="Simon Coad" userId="b1f2b6f1-9d6e-429c-9f65-241944ce2a35" providerId="ADAL" clId="{B1E1F84B-A049-4079-A540-EB18EA0F356B}" dt="2024-03-11T11:02:46.395" v="1491" actId="20577"/>
          <ac:spMkLst>
            <pc:docMk/>
            <pc:sldMk cId="187202644" sldId="281"/>
            <ac:spMk id="3" creationId="{B1D8653B-CA60-46F8-B0ED-0BF99CE26AE5}"/>
          </ac:spMkLst>
        </pc:spChg>
        <pc:picChg chg="del">
          <ac:chgData name="Simon Coad" userId="b1f2b6f1-9d6e-429c-9f65-241944ce2a35" providerId="ADAL" clId="{B1E1F84B-A049-4079-A540-EB18EA0F356B}" dt="2024-03-11T11:02:20.148" v="1484" actId="478"/>
          <ac:picMkLst>
            <pc:docMk/>
            <pc:sldMk cId="187202644" sldId="281"/>
            <ac:picMk id="4" creationId="{03D96E1E-87F1-4B0B-913F-51C0E62859D7}"/>
          </ac:picMkLst>
        </pc:picChg>
        <pc:cxnChg chg="del mod">
          <ac:chgData name="Simon Coad" userId="b1f2b6f1-9d6e-429c-9f65-241944ce2a35" providerId="ADAL" clId="{B1E1F84B-A049-4079-A540-EB18EA0F356B}" dt="2024-03-11T11:02:24.988" v="1485" actId="478"/>
          <ac:cxnSpMkLst>
            <pc:docMk/>
            <pc:sldMk cId="187202644" sldId="281"/>
            <ac:cxnSpMk id="6" creationId="{E557FEC3-67E3-4E84-9533-E3686C1FD63A}"/>
          </ac:cxnSpMkLst>
        </pc:cxnChg>
      </pc:sldChg>
      <pc:sldChg chg="addSp modSp">
        <pc:chgData name="Simon Coad" userId="b1f2b6f1-9d6e-429c-9f65-241944ce2a35" providerId="ADAL" clId="{B1E1F84B-A049-4079-A540-EB18EA0F356B}" dt="2024-03-11T11:05:29.209" v="1675" actId="14100"/>
        <pc:sldMkLst>
          <pc:docMk/>
          <pc:sldMk cId="511361966" sldId="282"/>
        </pc:sldMkLst>
        <pc:spChg chg="mod">
          <ac:chgData name="Simon Coad" userId="b1f2b6f1-9d6e-429c-9f65-241944ce2a35" providerId="ADAL" clId="{B1E1F84B-A049-4079-A540-EB18EA0F356B}" dt="2024-03-11T11:04:03.759" v="1656" actId="20577"/>
          <ac:spMkLst>
            <pc:docMk/>
            <pc:sldMk cId="511361966" sldId="282"/>
            <ac:spMk id="3" creationId="{B1D8653B-CA60-46F8-B0ED-0BF99CE26AE5}"/>
          </ac:spMkLst>
        </pc:spChg>
        <pc:spChg chg="add mod">
          <ac:chgData name="Simon Coad" userId="b1f2b6f1-9d6e-429c-9f65-241944ce2a35" providerId="ADAL" clId="{B1E1F84B-A049-4079-A540-EB18EA0F356B}" dt="2024-03-11T11:04:21.447" v="1660" actId="207"/>
          <ac:spMkLst>
            <pc:docMk/>
            <pc:sldMk cId="511361966" sldId="282"/>
            <ac:spMk id="4" creationId="{AD99B8FC-F329-4D0F-81E1-D16D17A52FB3}"/>
          </ac:spMkLst>
        </pc:spChg>
        <pc:spChg chg="add mod">
          <ac:chgData name="Simon Coad" userId="b1f2b6f1-9d6e-429c-9f65-241944ce2a35" providerId="ADAL" clId="{B1E1F84B-A049-4079-A540-EB18EA0F356B}" dt="2024-03-11T11:04:34.175" v="1663" actId="14100"/>
          <ac:spMkLst>
            <pc:docMk/>
            <pc:sldMk cId="511361966" sldId="282"/>
            <ac:spMk id="6" creationId="{4705ED78-4091-4845-829D-770A5000FE1B}"/>
          </ac:spMkLst>
        </pc:spChg>
        <pc:spChg chg="add mod">
          <ac:chgData name="Simon Coad" userId="b1f2b6f1-9d6e-429c-9f65-241944ce2a35" providerId="ADAL" clId="{B1E1F84B-A049-4079-A540-EB18EA0F356B}" dt="2024-03-11T11:04:49.946" v="1666" actId="14100"/>
          <ac:spMkLst>
            <pc:docMk/>
            <pc:sldMk cId="511361966" sldId="282"/>
            <ac:spMk id="7" creationId="{CB51F2EB-3118-4706-B472-26A61A2B0C4B}"/>
          </ac:spMkLst>
        </pc:spChg>
        <pc:spChg chg="add mod">
          <ac:chgData name="Simon Coad" userId="b1f2b6f1-9d6e-429c-9f65-241944ce2a35" providerId="ADAL" clId="{B1E1F84B-A049-4079-A540-EB18EA0F356B}" dt="2024-03-11T11:05:02.862" v="1669" actId="14100"/>
          <ac:spMkLst>
            <pc:docMk/>
            <pc:sldMk cId="511361966" sldId="282"/>
            <ac:spMk id="8" creationId="{BD91C7A5-1733-4F1C-AC60-6F7AFFFF5A9F}"/>
          </ac:spMkLst>
        </pc:spChg>
        <pc:spChg chg="add mod">
          <ac:chgData name="Simon Coad" userId="b1f2b6f1-9d6e-429c-9f65-241944ce2a35" providerId="ADAL" clId="{B1E1F84B-A049-4079-A540-EB18EA0F356B}" dt="2024-03-11T11:05:13.391" v="1672" actId="14100"/>
          <ac:spMkLst>
            <pc:docMk/>
            <pc:sldMk cId="511361966" sldId="282"/>
            <ac:spMk id="9" creationId="{1A1C1EEE-CC72-4ED8-B0A3-EF24F04E32EA}"/>
          </ac:spMkLst>
        </pc:spChg>
        <pc:spChg chg="add mod">
          <ac:chgData name="Simon Coad" userId="b1f2b6f1-9d6e-429c-9f65-241944ce2a35" providerId="ADAL" clId="{B1E1F84B-A049-4079-A540-EB18EA0F356B}" dt="2024-03-11T11:05:29.209" v="1675" actId="14100"/>
          <ac:spMkLst>
            <pc:docMk/>
            <pc:sldMk cId="511361966" sldId="282"/>
            <ac:spMk id="10" creationId="{FA86F698-27FF-41AD-89BE-76C8B9000DA9}"/>
          </ac:spMkLst>
        </pc:spChg>
        <pc:picChg chg="mod">
          <ac:chgData name="Simon Coad" userId="b1f2b6f1-9d6e-429c-9f65-241944ce2a35" providerId="ADAL" clId="{B1E1F84B-A049-4079-A540-EB18EA0F356B}" dt="2024-03-11T11:03:18.974" v="1493" actId="14100"/>
          <ac:picMkLst>
            <pc:docMk/>
            <pc:sldMk cId="511361966" sldId="282"/>
            <ac:picMk id="5" creationId="{EF8544EB-E46C-4615-BF71-6F961374F52A}"/>
          </ac:picMkLst>
        </pc:picChg>
      </pc:sldChg>
      <pc:sldChg chg="del">
        <pc:chgData name="Simon Coad" userId="b1f2b6f1-9d6e-429c-9f65-241944ce2a35" providerId="ADAL" clId="{B1E1F84B-A049-4079-A540-EB18EA0F356B}" dt="2024-03-11T11:05:43.844" v="1676" actId="2696"/>
        <pc:sldMkLst>
          <pc:docMk/>
          <pc:sldMk cId="4004476350" sldId="284"/>
        </pc:sldMkLst>
      </pc:sldChg>
      <pc:sldChg chg="modSp">
        <pc:chgData name="Simon Coad" userId="b1f2b6f1-9d6e-429c-9f65-241944ce2a35" providerId="ADAL" clId="{B1E1F84B-A049-4079-A540-EB18EA0F356B}" dt="2024-03-11T11:06:45.577" v="1775" actId="20577"/>
        <pc:sldMkLst>
          <pc:docMk/>
          <pc:sldMk cId="2090783552" sldId="285"/>
        </pc:sldMkLst>
        <pc:spChg chg="mod">
          <ac:chgData name="Simon Coad" userId="b1f2b6f1-9d6e-429c-9f65-241944ce2a35" providerId="ADAL" clId="{B1E1F84B-A049-4079-A540-EB18EA0F356B}" dt="2024-03-11T11:06:45.577" v="1775" actId="20577"/>
          <ac:spMkLst>
            <pc:docMk/>
            <pc:sldMk cId="2090783552" sldId="285"/>
            <ac:spMk id="3" creationId="{B1D8653B-CA60-46F8-B0ED-0BF99CE26AE5}"/>
          </ac:spMkLst>
        </pc:spChg>
      </pc:sldChg>
      <pc:sldChg chg="modSp">
        <pc:chgData name="Simon Coad" userId="b1f2b6f1-9d6e-429c-9f65-241944ce2a35" providerId="ADAL" clId="{B1E1F84B-A049-4079-A540-EB18EA0F356B}" dt="2024-03-11T11:08:23.989" v="1955" actId="20577"/>
        <pc:sldMkLst>
          <pc:docMk/>
          <pc:sldMk cId="851368437" sldId="287"/>
        </pc:sldMkLst>
        <pc:spChg chg="mod">
          <ac:chgData name="Simon Coad" userId="b1f2b6f1-9d6e-429c-9f65-241944ce2a35" providerId="ADAL" clId="{B1E1F84B-A049-4079-A540-EB18EA0F356B}" dt="2024-03-11T11:08:23.989" v="1955" actId="20577"/>
          <ac:spMkLst>
            <pc:docMk/>
            <pc:sldMk cId="851368437" sldId="287"/>
            <ac:spMk id="4" creationId="{B71069F7-341A-416F-985E-3687D133005C}"/>
          </ac:spMkLst>
        </pc:spChg>
      </pc:sldChg>
      <pc:sldChg chg="del">
        <pc:chgData name="Simon Coad" userId="b1f2b6f1-9d6e-429c-9f65-241944ce2a35" providerId="ADAL" clId="{B1E1F84B-A049-4079-A540-EB18EA0F356B}" dt="2024-03-11T11:08:06.646" v="1889" actId="2696"/>
        <pc:sldMkLst>
          <pc:docMk/>
          <pc:sldMk cId="3044154422" sldId="288"/>
        </pc:sldMkLst>
      </pc:sldChg>
      <pc:sldChg chg="modSp">
        <pc:chgData name="Simon Coad" userId="b1f2b6f1-9d6e-429c-9f65-241944ce2a35" providerId="ADAL" clId="{B1E1F84B-A049-4079-A540-EB18EA0F356B}" dt="2024-03-11T11:09:52.932" v="2154" actId="20577"/>
        <pc:sldMkLst>
          <pc:docMk/>
          <pc:sldMk cId="3608653774" sldId="289"/>
        </pc:sldMkLst>
        <pc:spChg chg="mod">
          <ac:chgData name="Simon Coad" userId="b1f2b6f1-9d6e-429c-9f65-241944ce2a35" providerId="ADAL" clId="{B1E1F84B-A049-4079-A540-EB18EA0F356B}" dt="2024-03-11T11:09:52.932" v="2154" actId="20577"/>
          <ac:spMkLst>
            <pc:docMk/>
            <pc:sldMk cId="3608653774" sldId="289"/>
            <ac:spMk id="3" creationId="{B1D8653B-CA60-46F8-B0ED-0BF99CE26AE5}"/>
          </ac:spMkLst>
        </pc:spChg>
      </pc:sldChg>
      <pc:sldChg chg="del">
        <pc:chgData name="Simon Coad" userId="b1f2b6f1-9d6e-429c-9f65-241944ce2a35" providerId="ADAL" clId="{B1E1F84B-A049-4079-A540-EB18EA0F356B}" dt="2024-03-11T11:10:28.516" v="2155" actId="2696"/>
        <pc:sldMkLst>
          <pc:docMk/>
          <pc:sldMk cId="2798833695" sldId="292"/>
        </pc:sldMkLst>
      </pc:sldChg>
      <pc:sldChg chg="modSp">
        <pc:chgData name="Simon Coad" userId="b1f2b6f1-9d6e-429c-9f65-241944ce2a35" providerId="ADAL" clId="{B1E1F84B-A049-4079-A540-EB18EA0F356B}" dt="2024-03-11T11:11:43.226" v="2339" actId="20577"/>
        <pc:sldMkLst>
          <pc:docMk/>
          <pc:sldMk cId="1819815057" sldId="293"/>
        </pc:sldMkLst>
        <pc:spChg chg="mod">
          <ac:chgData name="Simon Coad" userId="b1f2b6f1-9d6e-429c-9f65-241944ce2a35" providerId="ADAL" clId="{B1E1F84B-A049-4079-A540-EB18EA0F356B}" dt="2024-03-11T11:11:43.226" v="2339" actId="20577"/>
          <ac:spMkLst>
            <pc:docMk/>
            <pc:sldMk cId="1819815057" sldId="293"/>
            <ac:spMk id="3" creationId="{B1D8653B-CA60-46F8-B0ED-0BF99CE26AE5}"/>
          </ac:spMkLst>
        </pc:spChg>
      </pc:sldChg>
      <pc:sldChg chg="addSp modSp">
        <pc:chgData name="Simon Coad" userId="b1f2b6f1-9d6e-429c-9f65-241944ce2a35" providerId="ADAL" clId="{B1E1F84B-A049-4079-A540-EB18EA0F356B}" dt="2024-03-11T10:27:29.045" v="621" actId="14100"/>
        <pc:sldMkLst>
          <pc:docMk/>
          <pc:sldMk cId="3539284093" sldId="294"/>
        </pc:sldMkLst>
        <pc:spChg chg="add mod">
          <ac:chgData name="Simon Coad" userId="b1f2b6f1-9d6e-429c-9f65-241944ce2a35" providerId="ADAL" clId="{B1E1F84B-A049-4079-A540-EB18EA0F356B}" dt="2024-03-11T10:26:49.279" v="613" actId="14100"/>
          <ac:spMkLst>
            <pc:docMk/>
            <pc:sldMk cId="3539284093" sldId="294"/>
            <ac:spMk id="5" creationId="{5CCFB0B2-525A-4F2F-9EA5-F59B3B6FF47A}"/>
          </ac:spMkLst>
        </pc:spChg>
        <pc:spChg chg="add mod">
          <ac:chgData name="Simon Coad" userId="b1f2b6f1-9d6e-429c-9f65-241944ce2a35" providerId="ADAL" clId="{B1E1F84B-A049-4079-A540-EB18EA0F356B}" dt="2024-03-11T10:27:01.874" v="615" actId="207"/>
          <ac:spMkLst>
            <pc:docMk/>
            <pc:sldMk cId="3539284093" sldId="294"/>
            <ac:spMk id="6" creationId="{A9EF6ACA-8703-4D98-AC5D-9C9EFC49B543}"/>
          </ac:spMkLst>
        </pc:spChg>
        <pc:spChg chg="add mod">
          <ac:chgData name="Simon Coad" userId="b1f2b6f1-9d6e-429c-9f65-241944ce2a35" providerId="ADAL" clId="{B1E1F84B-A049-4079-A540-EB18EA0F356B}" dt="2024-03-11T10:27:13.056" v="618" actId="14100"/>
          <ac:spMkLst>
            <pc:docMk/>
            <pc:sldMk cId="3539284093" sldId="294"/>
            <ac:spMk id="9" creationId="{FC921F59-F90B-4FCF-A93E-38F11E1876EA}"/>
          </ac:spMkLst>
        </pc:spChg>
        <pc:spChg chg="add mod">
          <ac:chgData name="Simon Coad" userId="b1f2b6f1-9d6e-429c-9f65-241944ce2a35" providerId="ADAL" clId="{B1E1F84B-A049-4079-A540-EB18EA0F356B}" dt="2024-03-11T10:27:29.045" v="621" actId="14100"/>
          <ac:spMkLst>
            <pc:docMk/>
            <pc:sldMk cId="3539284093" sldId="294"/>
            <ac:spMk id="10" creationId="{308787CD-621A-489D-90D8-0B9AD030EC58}"/>
          </ac:spMkLst>
        </pc:spChg>
      </pc:sldChg>
      <pc:sldChg chg="delSp modSp">
        <pc:chgData name="Simon Coad" userId="b1f2b6f1-9d6e-429c-9f65-241944ce2a35" providerId="ADAL" clId="{B1E1F84B-A049-4079-A540-EB18EA0F356B}" dt="2024-03-11T10:59:49.269" v="1067" actId="1076"/>
        <pc:sldMkLst>
          <pc:docMk/>
          <pc:sldMk cId="1998329881" sldId="295"/>
        </pc:sldMkLst>
        <pc:picChg chg="del">
          <ac:chgData name="Simon Coad" userId="b1f2b6f1-9d6e-429c-9f65-241944ce2a35" providerId="ADAL" clId="{B1E1F84B-A049-4079-A540-EB18EA0F356B}" dt="2024-03-11T10:59:44.493" v="1065" actId="478"/>
          <ac:picMkLst>
            <pc:docMk/>
            <pc:sldMk cId="1998329881" sldId="295"/>
            <ac:picMk id="5" creationId="{6E9ACD11-C6A6-49AA-B404-A8707FB85D0A}"/>
          </ac:picMkLst>
        </pc:picChg>
        <pc:picChg chg="mod">
          <ac:chgData name="Simon Coad" userId="b1f2b6f1-9d6e-429c-9f65-241944ce2a35" providerId="ADAL" clId="{B1E1F84B-A049-4079-A540-EB18EA0F356B}" dt="2024-03-11T10:59:49.269" v="1067" actId="1076"/>
          <ac:picMkLst>
            <pc:docMk/>
            <pc:sldMk cId="1998329881" sldId="295"/>
            <ac:picMk id="7" creationId="{43F1EF70-BDF5-49AE-9766-6DBB00EB3C80}"/>
          </ac:picMkLst>
        </pc:picChg>
      </pc:sldChg>
      <pc:sldChg chg="del">
        <pc:chgData name="Simon Coad" userId="b1f2b6f1-9d6e-429c-9f65-241944ce2a35" providerId="ADAL" clId="{B1E1F84B-A049-4079-A540-EB18EA0F356B}" dt="2024-03-11T10:29:58.642" v="632" actId="2696"/>
        <pc:sldMkLst>
          <pc:docMk/>
          <pc:sldMk cId="1380980735" sldId="297"/>
        </pc:sldMkLst>
      </pc:sldChg>
      <pc:sldChg chg="addSp delSp modSp add">
        <pc:chgData name="Simon Coad" userId="b1f2b6f1-9d6e-429c-9f65-241944ce2a35" providerId="ADAL" clId="{B1E1F84B-A049-4079-A540-EB18EA0F356B}" dt="2024-03-11T10:59:17.139" v="1064" actId="1582"/>
        <pc:sldMkLst>
          <pc:docMk/>
          <pc:sldMk cId="3516302498" sldId="297"/>
        </pc:sldMkLst>
        <pc:spChg chg="mod">
          <ac:chgData name="Simon Coad" userId="b1f2b6f1-9d6e-429c-9f65-241944ce2a35" providerId="ADAL" clId="{B1E1F84B-A049-4079-A540-EB18EA0F356B}" dt="2024-03-11T10:56:36.211" v="757" actId="20577"/>
          <ac:spMkLst>
            <pc:docMk/>
            <pc:sldMk cId="3516302498" sldId="297"/>
            <ac:spMk id="2" creationId="{75911C78-44E3-4B44-8CAE-BC6A662749FE}"/>
          </ac:spMkLst>
        </pc:spChg>
        <pc:spChg chg="mod">
          <ac:chgData name="Simon Coad" userId="b1f2b6f1-9d6e-429c-9f65-241944ce2a35" providerId="ADAL" clId="{B1E1F84B-A049-4079-A540-EB18EA0F356B}" dt="2024-03-11T10:58:57.566" v="1061" actId="20577"/>
          <ac:spMkLst>
            <pc:docMk/>
            <pc:sldMk cId="3516302498" sldId="297"/>
            <ac:spMk id="3" creationId="{407A466F-CE66-4B3D-BD86-1D6F028F08E7}"/>
          </ac:spMkLst>
        </pc:spChg>
        <pc:spChg chg="del">
          <ac:chgData name="Simon Coad" userId="b1f2b6f1-9d6e-429c-9f65-241944ce2a35" providerId="ADAL" clId="{B1E1F84B-A049-4079-A540-EB18EA0F356B}" dt="2024-03-11T10:56:39.130" v="758" actId="478"/>
          <ac:spMkLst>
            <pc:docMk/>
            <pc:sldMk cId="3516302498" sldId="297"/>
            <ac:spMk id="4" creationId="{9E1F0316-15C8-4044-8E91-3910947014C9}"/>
          </ac:spMkLst>
        </pc:spChg>
        <pc:picChg chg="add mod">
          <ac:chgData name="Simon Coad" userId="b1f2b6f1-9d6e-429c-9f65-241944ce2a35" providerId="ADAL" clId="{B1E1F84B-A049-4079-A540-EB18EA0F356B}" dt="2024-03-11T10:56:51.595" v="761" actId="14100"/>
          <ac:picMkLst>
            <pc:docMk/>
            <pc:sldMk cId="3516302498" sldId="297"/>
            <ac:picMk id="5" creationId="{9ABF3E18-1714-4FF5-AB55-97FF01B752E1}"/>
          </ac:picMkLst>
        </pc:picChg>
        <pc:picChg chg="add mod">
          <ac:chgData name="Simon Coad" userId="b1f2b6f1-9d6e-429c-9f65-241944ce2a35" providerId="ADAL" clId="{B1E1F84B-A049-4079-A540-EB18EA0F356B}" dt="2024-03-11T10:57:02.368" v="763" actId="1076"/>
          <ac:picMkLst>
            <pc:docMk/>
            <pc:sldMk cId="3516302498" sldId="297"/>
            <ac:picMk id="6" creationId="{5773EC1F-FE40-4C2D-9B53-2C343F75711A}"/>
          </ac:picMkLst>
        </pc:picChg>
        <pc:cxnChg chg="add mod">
          <ac:chgData name="Simon Coad" userId="b1f2b6f1-9d6e-429c-9f65-241944ce2a35" providerId="ADAL" clId="{B1E1F84B-A049-4079-A540-EB18EA0F356B}" dt="2024-03-11T10:59:17.139" v="1064" actId="1582"/>
          <ac:cxnSpMkLst>
            <pc:docMk/>
            <pc:sldMk cId="3516302498" sldId="297"/>
            <ac:cxnSpMk id="8" creationId="{194F2501-ED68-4933-8F5A-EACBBFABFBC8}"/>
          </ac:cxnSpMkLst>
        </pc:cxnChg>
      </pc:sldChg>
      <pc:sldChg chg="addSp delSp modSp del delAnim">
        <pc:chgData name="Simon Coad" userId="b1f2b6f1-9d6e-429c-9f65-241944ce2a35" providerId="ADAL" clId="{B1E1F84B-A049-4079-A540-EB18EA0F356B}" dt="2024-03-11T10:25:52.038" v="610" actId="2696"/>
        <pc:sldMkLst>
          <pc:docMk/>
          <pc:sldMk cId="2443282726" sldId="298"/>
        </pc:sldMkLst>
        <pc:spChg chg="add mod">
          <ac:chgData name="Simon Coad" userId="b1f2b6f1-9d6e-429c-9f65-241944ce2a35" providerId="ADAL" clId="{B1E1F84B-A049-4079-A540-EB18EA0F356B}" dt="2024-03-11T10:25:48.906" v="609" actId="478"/>
          <ac:spMkLst>
            <pc:docMk/>
            <pc:sldMk cId="2443282726" sldId="298"/>
            <ac:spMk id="4" creationId="{E32DADA8-DB85-41B4-B913-ADF61A0A5C4B}"/>
          </ac:spMkLst>
        </pc:spChg>
        <pc:picChg chg="del">
          <ac:chgData name="Simon Coad" userId="b1f2b6f1-9d6e-429c-9f65-241944ce2a35" providerId="ADAL" clId="{B1E1F84B-A049-4079-A540-EB18EA0F356B}" dt="2024-03-11T10:25:48.906" v="609" actId="478"/>
          <ac:picMkLst>
            <pc:docMk/>
            <pc:sldMk cId="2443282726" sldId="298"/>
            <ac:picMk id="5" creationId="{AB4AF604-92F9-4138-9946-71E4B144DAD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84AA43A-3F76-4A13-9CD6-36134EB429E3}" type="datetimeFigureOut">
              <a:rPr lang="en-US"/>
              <a:t>3/11/2024</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50423A-8BCE-448E-A97B-03A88B2B12C1}" type="slidenum">
              <a:rPr/>
              <a:t>‹#›</a:t>
            </a:fld>
            <a:endParaRPr/>
          </a:p>
        </p:txBody>
      </p:sp>
    </p:spTree>
    <p:extLst>
      <p:ext uri="{BB962C8B-B14F-4D97-AF65-F5344CB8AC3E}">
        <p14:creationId xmlns:p14="http://schemas.microsoft.com/office/powerpoint/2010/main" val="40513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674A4F-2B7A-4ECB-A400-260B2FFC03C1}" type="datetimeFigureOut">
              <a:rPr lang="en-US"/>
              <a:t>3/11/2024</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F2A70B-78F2-4DCF-B53B-C990D2FAFB8A}" type="slidenum">
              <a:rPr/>
              <a:t>‹#›</a:t>
            </a:fld>
            <a:endParaRPr/>
          </a:p>
        </p:txBody>
      </p:sp>
    </p:spTree>
    <p:extLst>
      <p:ext uri="{BB962C8B-B14F-4D97-AF65-F5344CB8AC3E}">
        <p14:creationId xmlns:p14="http://schemas.microsoft.com/office/powerpoint/2010/main" val="2411570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2413" y="1905000"/>
            <a:ext cx="9144000" cy="2667000"/>
          </a:xfrm>
        </p:spPr>
        <p:txBody>
          <a:bodyPr>
            <a:noAutofit/>
          </a:bodyPr>
          <a:lstStyle>
            <a:lvl1pPr>
              <a:defRPr sz="5400"/>
            </a:lvl1pPr>
          </a:lstStyle>
          <a:p>
            <a:r>
              <a:rPr lang="en-US"/>
              <a:t>Click to edit Master title style</a:t>
            </a:r>
            <a:endParaRPr/>
          </a:p>
        </p:txBody>
      </p:sp>
      <p:grpSp>
        <p:nvGrpSpPr>
          <p:cNvPr id="256" name="line" descr="Line graphic"/>
          <p:cNvGrpSpPr/>
          <p:nvPr/>
        </p:nvGrpSpPr>
        <p:grpSpPr bwMode="invGray">
          <a:xfrm>
            <a:off x="1584896" y="4724400"/>
            <a:ext cx="8631936" cy="64008"/>
            <a:chOff x="-4110038" y="2703513"/>
            <a:chExt cx="17394239" cy="160336"/>
          </a:xfrm>
          <a:solidFill>
            <a:schemeClr val="accent1"/>
          </a:solidFill>
        </p:grpSpPr>
        <p:sp>
          <p:nvSpPr>
            <p:cNvPr id="257"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9"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
        <p:nvSpPr>
          <p:cNvPr id="3" name="Subtitle 2"/>
          <p:cNvSpPr>
            <a:spLocks noGrp="1"/>
          </p:cNvSpPr>
          <p:nvPr>
            <p:ph type="subTitle" idx="1"/>
          </p:nvPr>
        </p:nvSpPr>
        <p:spPr>
          <a:xfrm>
            <a:off x="1522413" y="5105400"/>
            <a:ext cx="9143999" cy="1066800"/>
          </a:xfrm>
        </p:spPr>
        <p:txBody>
          <a:bodyPr/>
          <a:lstStyle>
            <a:lvl1pPr marL="0" indent="0" algn="l">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67435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grpSp>
        <p:nvGrpSpPr>
          <p:cNvPr id="7" name="line" descr="Line graphic"/>
          <p:cNvGrpSpPr/>
          <p:nvPr/>
        </p:nvGrpSpPr>
        <p:grpSpPr bwMode="invGray">
          <a:xfrm>
            <a:off x="1522413" y="1514475"/>
            <a:ext cx="10569575" cy="64008"/>
            <a:chOff x="1522413" y="1514475"/>
            <a:chExt cx="10569575" cy="64008"/>
          </a:xfrm>
        </p:grpSpPr>
        <p:sp>
          <p:nvSpPr>
            <p:cNvPr id="8" name="Freeform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Vertical Text Placeholder 2"/>
          <p:cNvSpPr>
            <a:spLocks noGrp="1"/>
          </p:cNvSpPr>
          <p:nvPr>
            <p:ph type="body" orient="vert" idx="1"/>
          </p:nvPr>
        </p:nvSpPr>
        <p:spPr/>
        <p:txBody>
          <a:bodyPr vert="eaVert"/>
          <a:lstStyle>
            <a:lvl5pPr>
              <a:defRPr/>
            </a:lvl5pPr>
            <a:lvl6pPr marL="1956816">
              <a:defRPr/>
            </a:lvl6pPr>
            <a:lvl7pPr marL="1956816">
              <a:defRPr/>
            </a:lvl7pPr>
            <a:lvl8pPr marL="1956816">
              <a:defRPr/>
            </a:lvl8pPr>
            <a:lvl9pPr marL="1956816">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9AFE8FB1-0A7A-443E-AAF7-31D4FA1AA312}" type="datetimeFigureOut">
              <a:rPr lang="en-US"/>
              <a:t>3/11/2024</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12679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61612" y="274639"/>
            <a:ext cx="1371600" cy="5901747"/>
          </a:xfrm>
        </p:spPr>
        <p:txBody>
          <a:bodyPr vert="eaVert"/>
          <a:lstStyle/>
          <a:p>
            <a:r>
              <a:rPr lang="en-US"/>
              <a:t>Click to edit Master title style</a:t>
            </a:r>
            <a:endParaRPr/>
          </a:p>
        </p:txBody>
      </p:sp>
      <p:grpSp>
        <p:nvGrpSpPr>
          <p:cNvPr id="7" name="line" descr="Line graphic"/>
          <p:cNvGrpSpPr/>
          <p:nvPr/>
        </p:nvGrpSpPr>
        <p:grpSpPr bwMode="invGray">
          <a:xfrm rot="5400000">
            <a:off x="6864412" y="3472598"/>
            <a:ext cx="6492240" cy="64008"/>
            <a:chOff x="1522413" y="1514475"/>
            <a:chExt cx="10569575" cy="64008"/>
          </a:xfrm>
        </p:grpSpPr>
        <p:sp>
          <p:nvSpPr>
            <p:cNvPr id="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Vertical Text Placeholder 2"/>
          <p:cNvSpPr>
            <a:spLocks noGrp="1"/>
          </p:cNvSpPr>
          <p:nvPr>
            <p:ph type="body" orient="vert" idx="1" hasCustomPrompt="1"/>
          </p:nvPr>
        </p:nvSpPr>
        <p:spPr>
          <a:xfrm>
            <a:off x="608012" y="277813"/>
            <a:ext cx="9144001" cy="5898573"/>
          </a:xfrm>
        </p:spPr>
        <p:txBody>
          <a:bodyPr vert="eaVert"/>
          <a:lstStyle>
            <a:lvl5pPr>
              <a:defRPr/>
            </a:lvl5pPr>
            <a:lvl6pPr marL="1261872" indent="0">
              <a:buNone/>
              <a:defRPr/>
            </a:lvl6pPr>
            <a:lvl7pPr>
              <a:defRPr/>
            </a:lvl7pPr>
            <a:lvl8pPr>
              <a:defRPr baseline="0"/>
            </a:lvl8pPr>
            <a:lvl9pPr>
              <a:defRPr baseline="0"/>
            </a:lvl9p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endParaRPr lang="en-US" dirty="0"/>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9AFE8FB1-0A7A-443E-AAF7-31D4FA1AA312}" type="datetimeFigureOut">
              <a:rPr lang="en-US"/>
              <a:t>3/11/2024</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21179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lstStyle/>
          <a:p>
            <a:r>
              <a:rPr lang="en-US"/>
              <a:t>Click to edit Master title style</a:t>
            </a:r>
            <a:endParaRPr/>
          </a:p>
        </p:txBody>
      </p:sp>
      <p:grpSp>
        <p:nvGrpSpPr>
          <p:cNvPr id="167" name="line" descr="Line graphic"/>
          <p:cNvGrpSpPr/>
          <p:nvPr/>
        </p:nvGrpSpPr>
        <p:grpSpPr bwMode="invGray">
          <a:xfrm>
            <a:off x="1522413" y="1514475"/>
            <a:ext cx="10569575" cy="64008"/>
            <a:chOff x="1522413" y="1514475"/>
            <a:chExt cx="10569575" cy="64008"/>
          </a:xfrm>
        </p:grpSpPr>
        <p:sp>
          <p:nvSpPr>
            <p:cNvPr id="16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Content Placeholder 2"/>
          <p:cNvSpPr>
            <a:spLocks noGrp="1"/>
          </p:cNvSpPr>
          <p:nvPr>
            <p:ph idx="1"/>
          </p:nvPr>
        </p:nvSpPr>
        <p:spPr/>
        <p:txBody>
          <a:bodyPr/>
          <a:lstStyle>
            <a:lvl2pPr marL="548640">
              <a:defRPr/>
            </a:lvl2pPr>
            <a:lvl3pPr marL="777240">
              <a:defRPr/>
            </a:lvl3pPr>
            <a:lvl4pPr marL="1005840">
              <a:defRPr/>
            </a:lvl4pPr>
            <a:lvl5pPr marL="1234440">
              <a:defRPr/>
            </a:lvl5pPr>
            <a:lvl6pPr marL="1463040">
              <a:defRPr baseline="0"/>
            </a:lvl6pPr>
            <a:lvl7pPr marL="1691640">
              <a:defRPr baseline="0"/>
            </a:lvl7pPr>
            <a:lvl8pPr marL="1920240">
              <a:defRPr baseline="0"/>
            </a:lvl8pPr>
            <a:lvl9pPr marL="2148840">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9AFE8FB1-0A7A-443E-AAF7-31D4FA1AA312}" type="datetimeFigureOut">
              <a:rPr lang="en-US"/>
              <a:t>3/11/2024</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dirty="0"/>
          </a:p>
        </p:txBody>
      </p:sp>
    </p:spTree>
    <p:extLst>
      <p:ext uri="{BB962C8B-B14F-4D97-AF65-F5344CB8AC3E}">
        <p14:creationId xmlns:p14="http://schemas.microsoft.com/office/powerpoint/2010/main" val="261447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2413" y="1905000"/>
            <a:ext cx="9144000" cy="2667000"/>
          </a:xfrm>
        </p:spPr>
        <p:txBody>
          <a:bodyPr anchor="b">
            <a:noAutofit/>
          </a:bodyPr>
          <a:lstStyle>
            <a:lvl1pPr algn="l">
              <a:defRPr sz="4400" b="0" cap="none" baseline="0"/>
            </a:lvl1pPr>
          </a:lstStyle>
          <a:p>
            <a:r>
              <a:rPr lang="en-US"/>
              <a:t>Click to edit Master title style</a:t>
            </a:r>
            <a:endParaRPr/>
          </a:p>
        </p:txBody>
      </p:sp>
      <p:grpSp>
        <p:nvGrpSpPr>
          <p:cNvPr id="255" name="line" descr="Line graphic"/>
          <p:cNvGrpSpPr/>
          <p:nvPr/>
        </p:nvGrpSpPr>
        <p:grpSpPr bwMode="invGray">
          <a:xfrm>
            <a:off x="1584896" y="4724400"/>
            <a:ext cx="8631936" cy="64008"/>
            <a:chOff x="-4110038" y="2703513"/>
            <a:chExt cx="17394239" cy="160336"/>
          </a:xfrm>
          <a:solidFill>
            <a:schemeClr val="accent1"/>
          </a:solidFill>
        </p:grpSpPr>
        <p:sp>
          <p:nvSpPr>
            <p:cNvPr id="256"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7"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
        <p:nvSpPr>
          <p:cNvPr id="3" name="Text Placeholder 2"/>
          <p:cNvSpPr>
            <a:spLocks noGrp="1"/>
          </p:cNvSpPr>
          <p:nvPr>
            <p:ph type="body" idx="1"/>
          </p:nvPr>
        </p:nvSpPr>
        <p:spPr>
          <a:xfrm>
            <a:off x="1522413" y="5102525"/>
            <a:ext cx="9143999" cy="1069675"/>
          </a:xfrm>
        </p:spPr>
        <p:txBody>
          <a:bodyPr anchor="t">
            <a:normAutofit/>
          </a:bodyPr>
          <a:lstStyle>
            <a:lvl1pPr marL="0" indent="0">
              <a:spcBef>
                <a:spcPts val="0"/>
              </a:spcBef>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9AFE8FB1-0A7A-443E-AAF7-31D4FA1AA312}" type="datetimeFigureOut">
              <a:rPr lang="en-US"/>
              <a:t>3/11/2024</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405879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lstStyle/>
          <a:p>
            <a:r>
              <a:rPr lang="en-US"/>
              <a:t>Click to edit Master title style</a:t>
            </a:r>
            <a:endParaRPr/>
          </a:p>
        </p:txBody>
      </p:sp>
      <p:grpSp>
        <p:nvGrpSpPr>
          <p:cNvPr id="158" name="line" descr="Line graphic"/>
          <p:cNvGrpSpPr/>
          <p:nvPr/>
        </p:nvGrpSpPr>
        <p:grpSpPr bwMode="invGray">
          <a:xfrm>
            <a:off x="1522413" y="1514475"/>
            <a:ext cx="10569575" cy="64008"/>
            <a:chOff x="1522413" y="1514475"/>
            <a:chExt cx="10569575" cy="64008"/>
          </a:xfrm>
        </p:grpSpPr>
        <p:sp>
          <p:nvSpPr>
            <p:cNvPr id="159"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Content Placeholder 2"/>
          <p:cNvSpPr>
            <a:spLocks noGrp="1"/>
          </p:cNvSpPr>
          <p:nvPr>
            <p:ph sz="half" idx="1"/>
          </p:nvPr>
        </p:nvSpPr>
        <p:spPr>
          <a:xfrm>
            <a:off x="1522413" y="1905000"/>
            <a:ext cx="4419599"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46815" y="1905000"/>
            <a:ext cx="4419598"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a:lvl7pPr>
            <a:lvl8pPr marL="1956816">
              <a:defRPr sz="1600" baseline="0"/>
            </a:lvl8pPr>
            <a:lvl9pPr marL="1956816">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9AFE8FB1-0A7A-443E-AAF7-31D4FA1AA312}" type="datetimeFigureOut">
              <a:rPr lang="en-US"/>
              <a:t>3/11/2024</a:t>
            </a:fld>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68329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lstStyle>
            <a:lvl1pPr>
              <a:defRPr/>
            </a:lvl1pPr>
          </a:lstStyle>
          <a:p>
            <a:r>
              <a:rPr lang="en-US"/>
              <a:t>Click to edit Master title style</a:t>
            </a:r>
            <a:endParaRPr/>
          </a:p>
        </p:txBody>
      </p:sp>
      <p:grpSp>
        <p:nvGrpSpPr>
          <p:cNvPr id="160" name="line" descr="Line graphic"/>
          <p:cNvGrpSpPr/>
          <p:nvPr/>
        </p:nvGrpSpPr>
        <p:grpSpPr bwMode="invGray">
          <a:xfrm>
            <a:off x="1522413" y="1514475"/>
            <a:ext cx="10569575" cy="64008"/>
            <a:chOff x="1522413" y="1514475"/>
            <a:chExt cx="10569575" cy="64008"/>
          </a:xfrm>
        </p:grpSpPr>
        <p:sp>
          <p:nvSpPr>
            <p:cNvPr id="161" name="Freeform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Text Placeholder 2"/>
          <p:cNvSpPr>
            <a:spLocks noGrp="1"/>
          </p:cNvSpPr>
          <p:nvPr>
            <p:ph type="body" idx="1"/>
          </p:nvPr>
        </p:nvSpPr>
        <p:spPr>
          <a:xfrm>
            <a:off x="1522413"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22413" y="2819399"/>
            <a:ext cx="4416552" cy="3352801"/>
          </a:xfrm>
        </p:spPr>
        <p:txBody>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49860"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49860" y="2819399"/>
            <a:ext cx="4416552" cy="3352801"/>
          </a:xfrm>
        </p:spPr>
        <p:txBody>
          <a:bodyPr/>
          <a:lstStyle>
            <a:lvl1pPr>
              <a:defRPr sz="2400"/>
            </a:lvl1pPr>
            <a:lvl2pPr>
              <a:defRPr sz="2000"/>
            </a:lvl2pPr>
            <a:lvl3pPr>
              <a:defRPr sz="1800"/>
            </a:lvl3pPr>
            <a:lvl4pPr>
              <a:defRPr sz="1600"/>
            </a:lvl4pPr>
            <a:lvl5pPr marL="1956816">
              <a:defRPr sz="1600"/>
            </a:lvl5pPr>
            <a:lvl6pPr marL="1956816">
              <a:defRPr sz="1600"/>
            </a:lvl6pPr>
            <a:lvl7pPr marL="1956816">
              <a:defRPr sz="1600"/>
            </a:lvl7pPr>
            <a:lvl8pPr marL="1956816">
              <a:defRPr sz="1600"/>
            </a:lvl8pPr>
            <a:lvl9pPr marL="1956816">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9AFE8FB1-0A7A-443E-AAF7-31D4FA1AA312}" type="datetimeFigureOut">
              <a:rPr lang="en-US"/>
              <a:t>3/11/2024</a:t>
            </a:fld>
            <a:endParaRPr/>
          </a:p>
        </p:txBody>
      </p:sp>
      <p:sp>
        <p:nvSpPr>
          <p:cNvPr id="9" name="Slide Number Placeholder 8"/>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41824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grpSp>
        <p:nvGrpSpPr>
          <p:cNvPr id="156" name="line" descr="Line graphic"/>
          <p:cNvGrpSpPr/>
          <p:nvPr/>
        </p:nvGrpSpPr>
        <p:grpSpPr bwMode="invGray">
          <a:xfrm>
            <a:off x="1522413" y="1514475"/>
            <a:ext cx="10569575" cy="64008"/>
            <a:chOff x="1522413" y="1514475"/>
            <a:chExt cx="10569575" cy="64008"/>
          </a:xfrm>
        </p:grpSpPr>
        <p:sp>
          <p:nvSpPr>
            <p:cNvPr id="157"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8"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9"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9AFE8FB1-0A7A-443E-AAF7-31D4FA1AA312}" type="datetimeFigureOut">
              <a:rPr lang="en-US"/>
              <a:t>3/11/2024</a:t>
            </a:fld>
            <a:endParaRPr/>
          </a:p>
        </p:txBody>
      </p:sp>
      <p:sp>
        <p:nvSpPr>
          <p:cNvPr id="5" name="Slide Number Placeholder 4"/>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53156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9AFE8FB1-0A7A-443E-AAF7-31D4FA1AA312}" type="datetimeFigureOut">
              <a:rPr lang="en-US"/>
              <a:t>3/11/2024</a:t>
            </a:fld>
            <a:endParaRPr/>
          </a:p>
        </p:txBody>
      </p:sp>
      <p:sp>
        <p:nvSpPr>
          <p:cNvPr id="4" name="Slide Number Placeholder 3"/>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40596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nchor="b">
            <a:noAutofit/>
          </a:bodyPr>
          <a:lstStyle>
            <a:lvl1pPr algn="l">
              <a:defRPr sz="3200" b="0"/>
            </a:lvl1pPr>
          </a:lstStyle>
          <a:p>
            <a:r>
              <a:rPr lang="en-US"/>
              <a:t>Click to edit Master title style</a:t>
            </a:r>
            <a:endParaRPr/>
          </a:p>
        </p:txBody>
      </p:sp>
      <p:sp>
        <p:nvSpPr>
          <p:cNvPr id="4" name="Text Placeholder 3"/>
          <p:cNvSpPr>
            <a:spLocks noGrp="1"/>
          </p:cNvSpPr>
          <p:nvPr>
            <p:ph type="body" sz="half" idx="2"/>
          </p:nvPr>
        </p:nvSpPr>
        <p:spPr>
          <a:xfrm>
            <a:off x="1522413" y="3429000"/>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Content Placeholder 2"/>
          <p:cNvSpPr>
            <a:spLocks noGrp="1"/>
          </p:cNvSpPr>
          <p:nvPr>
            <p:ph idx="1"/>
          </p:nvPr>
        </p:nvSpPr>
        <p:spPr>
          <a:xfrm>
            <a:off x="4710022" y="1905000"/>
            <a:ext cx="5669280" cy="4038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grpSp>
        <p:nvGrpSpPr>
          <p:cNvPr id="615" name="frame" descr="Box graphic"/>
          <p:cNvGrpSpPr/>
          <p:nvPr/>
        </p:nvGrpSpPr>
        <p:grpSpPr bwMode="invGray">
          <a:xfrm>
            <a:off x="4417839" y="1630821"/>
            <a:ext cx="6291028" cy="4575885"/>
            <a:chOff x="4417839" y="1630821"/>
            <a:chExt cx="6291028" cy="4575885"/>
          </a:xfrm>
        </p:grpSpPr>
        <p:grpSp>
          <p:nvGrpSpPr>
            <p:cNvPr id="616" name="Group 615"/>
            <p:cNvGrpSpPr/>
            <p:nvPr/>
          </p:nvGrpSpPr>
          <p:grpSpPr bwMode="invGray">
            <a:xfrm>
              <a:off x="5414491" y="1630821"/>
              <a:ext cx="5294376" cy="4114800"/>
              <a:chOff x="3310555" y="716546"/>
              <a:chExt cx="5294376" cy="4114800"/>
            </a:xfrm>
          </p:grpSpPr>
          <p:grpSp>
            <p:nvGrpSpPr>
              <p:cNvPr id="768" name="Group 767"/>
              <p:cNvGrpSpPr/>
              <p:nvPr/>
            </p:nvGrpSpPr>
            <p:grpSpPr bwMode="invGray">
              <a:xfrm flipH="1">
                <a:off x="3310555" y="737968"/>
                <a:ext cx="5294376" cy="54864"/>
                <a:chOff x="1522413" y="1514475"/>
                <a:chExt cx="10569575" cy="64008"/>
              </a:xfrm>
              <a:solidFill>
                <a:schemeClr val="accent1"/>
              </a:solidFill>
            </p:grpSpPr>
            <p:sp>
              <p:nvSpPr>
                <p:cNvPr id="844" name="Freeform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769" name="Group 768"/>
              <p:cNvGrpSpPr/>
              <p:nvPr/>
            </p:nvGrpSpPr>
            <p:grpSpPr bwMode="invGray">
              <a:xfrm rot="16200000" flipH="1">
                <a:off x="6492229" y="2755658"/>
                <a:ext cx="4114800" cy="36576"/>
                <a:chOff x="1522413" y="1514475"/>
                <a:chExt cx="10569575" cy="64008"/>
              </a:xfrm>
              <a:solidFill>
                <a:schemeClr val="accent1"/>
              </a:solidFill>
            </p:grpSpPr>
            <p:sp>
              <p:nvSpPr>
                <p:cNvPr id="770" name="Freeform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617" name="Group 616"/>
            <p:cNvGrpSpPr/>
            <p:nvPr/>
          </p:nvGrpSpPr>
          <p:grpSpPr bwMode="invGray">
            <a:xfrm rot="10800000">
              <a:off x="4417839" y="2091906"/>
              <a:ext cx="5294376" cy="4114800"/>
              <a:chOff x="3310555" y="716546"/>
              <a:chExt cx="5294376" cy="4114800"/>
            </a:xfrm>
          </p:grpSpPr>
          <p:grpSp>
            <p:nvGrpSpPr>
              <p:cNvPr id="618" name="Group 617"/>
              <p:cNvGrpSpPr/>
              <p:nvPr/>
            </p:nvGrpSpPr>
            <p:grpSpPr bwMode="invGray">
              <a:xfrm flipH="1">
                <a:off x="3310555" y="737968"/>
                <a:ext cx="5294376" cy="54864"/>
                <a:chOff x="1522413" y="1514475"/>
                <a:chExt cx="10569575" cy="64008"/>
              </a:xfrm>
              <a:solidFill>
                <a:schemeClr val="accent1"/>
              </a:solidFill>
            </p:grpSpPr>
            <p:sp>
              <p:nvSpPr>
                <p:cNvPr id="694" name="Freeform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619" name="Group 618"/>
              <p:cNvGrpSpPr/>
              <p:nvPr/>
            </p:nvGrpSpPr>
            <p:grpSpPr bwMode="invGray">
              <a:xfrm rot="16200000" flipH="1">
                <a:off x="6492229" y="2755658"/>
                <a:ext cx="4114800" cy="36576"/>
                <a:chOff x="1522413" y="1514475"/>
                <a:chExt cx="10569575" cy="64008"/>
              </a:xfrm>
              <a:solidFill>
                <a:schemeClr val="accent1"/>
              </a:solidFill>
            </p:grpSpPr>
            <p:sp>
              <p:nvSpPr>
                <p:cNvPr id="620" name="Freeform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9AFE8FB1-0A7A-443E-AAF7-31D4FA1AA312}" type="datetimeFigureOut">
              <a:rPr lang="en-US"/>
              <a:t>3/11/2024</a:t>
            </a:fld>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96211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nchor="b">
            <a:noAutofit/>
          </a:bodyPr>
          <a:lstStyle>
            <a:lvl1pPr algn="l">
              <a:defRPr sz="32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745838" y="1884311"/>
            <a:ext cx="5669280" cy="4041648"/>
          </a:xfrm>
          <a:solidFill>
            <a:schemeClr val="bg1"/>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grpSp>
        <p:nvGrpSpPr>
          <p:cNvPr id="614" name="frame" descr="Box graphic"/>
          <p:cNvGrpSpPr/>
          <p:nvPr/>
        </p:nvGrpSpPr>
        <p:grpSpPr bwMode="invGray">
          <a:xfrm flipH="1">
            <a:off x="1447500" y="1630821"/>
            <a:ext cx="6291028" cy="4575885"/>
            <a:chOff x="4417839" y="1630821"/>
            <a:chExt cx="6291028" cy="4575885"/>
          </a:xfrm>
        </p:grpSpPr>
        <p:grpSp>
          <p:nvGrpSpPr>
            <p:cNvPr id="615" name="Group 614"/>
            <p:cNvGrpSpPr/>
            <p:nvPr/>
          </p:nvGrpSpPr>
          <p:grpSpPr bwMode="invGray">
            <a:xfrm>
              <a:off x="5414491" y="1630821"/>
              <a:ext cx="5294376" cy="4114800"/>
              <a:chOff x="3310555" y="716546"/>
              <a:chExt cx="5294376" cy="4114800"/>
            </a:xfrm>
          </p:grpSpPr>
          <p:grpSp>
            <p:nvGrpSpPr>
              <p:cNvPr id="767" name="Group 766"/>
              <p:cNvGrpSpPr/>
              <p:nvPr/>
            </p:nvGrpSpPr>
            <p:grpSpPr bwMode="invGray">
              <a:xfrm flipH="1">
                <a:off x="3310555" y="737968"/>
                <a:ext cx="5294376" cy="54864"/>
                <a:chOff x="1522413" y="1514475"/>
                <a:chExt cx="10569575" cy="64008"/>
              </a:xfrm>
              <a:solidFill>
                <a:schemeClr val="accent1"/>
              </a:solidFill>
            </p:grpSpPr>
            <p:sp>
              <p:nvSpPr>
                <p:cNvPr id="843" name="Freeform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4" name="Freeform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768" name="Group 767"/>
              <p:cNvGrpSpPr/>
              <p:nvPr/>
            </p:nvGrpSpPr>
            <p:grpSpPr bwMode="invGray">
              <a:xfrm rot="16200000" flipH="1">
                <a:off x="6492229" y="2755658"/>
                <a:ext cx="4114800" cy="36576"/>
                <a:chOff x="1522413" y="1514475"/>
                <a:chExt cx="10569575" cy="64008"/>
              </a:xfrm>
              <a:solidFill>
                <a:schemeClr val="accent1"/>
              </a:solidFill>
            </p:grpSpPr>
            <p:sp>
              <p:nvSpPr>
                <p:cNvPr id="769" name="Freeform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0" name="Freeform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616" name="Group 615"/>
            <p:cNvGrpSpPr/>
            <p:nvPr/>
          </p:nvGrpSpPr>
          <p:grpSpPr bwMode="invGray">
            <a:xfrm rot="10800000">
              <a:off x="4417839" y="2091906"/>
              <a:ext cx="5294376" cy="4114800"/>
              <a:chOff x="3310555" y="716546"/>
              <a:chExt cx="5294376" cy="4114800"/>
            </a:xfrm>
          </p:grpSpPr>
          <p:grpSp>
            <p:nvGrpSpPr>
              <p:cNvPr id="617" name="Group 616"/>
              <p:cNvGrpSpPr/>
              <p:nvPr/>
            </p:nvGrpSpPr>
            <p:grpSpPr bwMode="invGray">
              <a:xfrm flipH="1">
                <a:off x="3310555" y="737968"/>
                <a:ext cx="5294376" cy="54864"/>
                <a:chOff x="1522413" y="1514475"/>
                <a:chExt cx="10569575" cy="64008"/>
              </a:xfrm>
              <a:solidFill>
                <a:schemeClr val="accent1"/>
              </a:solidFill>
            </p:grpSpPr>
            <p:sp>
              <p:nvSpPr>
                <p:cNvPr id="693" name="Freeform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4" name="Freeform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618" name="Group 617"/>
              <p:cNvGrpSpPr/>
              <p:nvPr/>
            </p:nvGrpSpPr>
            <p:grpSpPr bwMode="invGray">
              <a:xfrm rot="16200000" flipH="1">
                <a:off x="6492229" y="2755658"/>
                <a:ext cx="4114800" cy="36576"/>
                <a:chOff x="1522413" y="1514475"/>
                <a:chExt cx="10569575" cy="64008"/>
              </a:xfrm>
              <a:solidFill>
                <a:schemeClr val="accent1"/>
              </a:solidFill>
            </p:grpSpPr>
            <p:sp>
              <p:nvSpPr>
                <p:cNvPr id="619" name="Freeform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0" name="Freeform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4" name="Text Placeholder 3"/>
          <p:cNvSpPr>
            <a:spLocks noGrp="1"/>
          </p:cNvSpPr>
          <p:nvPr>
            <p:ph type="body" sz="half" idx="2"/>
          </p:nvPr>
        </p:nvSpPr>
        <p:spPr>
          <a:xfrm>
            <a:off x="7905959" y="3411748"/>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9AFE8FB1-0A7A-443E-AAF7-31D4FA1AA312}" type="datetimeFigureOut">
              <a:rPr lang="en-US"/>
              <a:t>3/11/2024</a:t>
            </a:fld>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361769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4" y="274638"/>
            <a:ext cx="9143998" cy="1020762"/>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2414" y="1905000"/>
            <a:ext cx="9144000" cy="4267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522413" y="6400801"/>
            <a:ext cx="6324599" cy="276226"/>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4" name="Date Placeholder 3"/>
          <p:cNvSpPr>
            <a:spLocks noGrp="1"/>
          </p:cNvSpPr>
          <p:nvPr>
            <p:ph type="dt" sz="half" idx="2"/>
          </p:nvPr>
        </p:nvSpPr>
        <p:spPr>
          <a:xfrm>
            <a:off x="8075612" y="6400801"/>
            <a:ext cx="1243859" cy="276226"/>
          </a:xfrm>
          <a:prstGeom prst="rect">
            <a:avLst/>
          </a:prstGeom>
        </p:spPr>
        <p:txBody>
          <a:bodyPr vert="horz" lIns="91440" tIns="45720" rIns="91440" bIns="45720" rtlCol="0" anchor="ctr"/>
          <a:lstStyle>
            <a:lvl1pPr algn="r">
              <a:defRPr sz="1200">
                <a:solidFill>
                  <a:schemeClr val="tx1">
                    <a:tint val="75000"/>
                  </a:schemeClr>
                </a:solidFill>
              </a:defRPr>
            </a:lvl1pPr>
          </a:lstStyle>
          <a:p>
            <a:fld id="{9AFE8FB1-0A7A-443E-AAF7-31D4FA1AA312}" type="datetimeFigureOut">
              <a:rPr lang="en-US" smtClean="0"/>
              <a:pPr/>
              <a:t>3/11/2024</a:t>
            </a:fld>
            <a:endParaRPr lang="en-US" dirty="0"/>
          </a:p>
        </p:txBody>
      </p:sp>
      <p:sp>
        <p:nvSpPr>
          <p:cNvPr id="6" name="Slide Number Placeholder 5"/>
          <p:cNvSpPr>
            <a:spLocks noGrp="1"/>
          </p:cNvSpPr>
          <p:nvPr>
            <p:ph type="sldNum" sz="quarter" idx="4"/>
          </p:nvPr>
        </p:nvSpPr>
        <p:spPr>
          <a:xfrm>
            <a:off x="9523412" y="6400801"/>
            <a:ext cx="1143002" cy="276226"/>
          </a:xfrm>
          <a:prstGeom prst="rect">
            <a:avLst/>
          </a:prstGeom>
        </p:spPr>
        <p:txBody>
          <a:bodyPr vert="horz" lIns="91440" tIns="45720" rIns="91440" bIns="45720" rtlCol="0" anchor="ctr"/>
          <a:lstStyle>
            <a:lvl1pPr algn="r">
              <a:defRPr sz="1200">
                <a:solidFill>
                  <a:schemeClr val="tx1">
                    <a:tint val="75000"/>
                  </a:schemeClr>
                </a:solidFill>
              </a:defRPr>
            </a:lvl1pPr>
          </a:lstStyle>
          <a:p>
            <a:fld id="{25BA54BD-C84D-46CE-8B72-31BFB26ABA43}" type="slidenum">
              <a:rPr lang="en-US" smtClean="0"/>
              <a:pPr/>
              <a:t>‹#›</a:t>
            </a:fld>
            <a:endParaRPr lang="en-US"/>
          </a:p>
        </p:txBody>
      </p:sp>
    </p:spTree>
    <p:extLst>
      <p:ext uri="{BB962C8B-B14F-4D97-AF65-F5344CB8AC3E}">
        <p14:creationId xmlns:p14="http://schemas.microsoft.com/office/powerpoint/2010/main" val="53563648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png"/><Relationship Id="rId5" Type="http://schemas.microsoft.com/office/2007/relationships/hdphoto" Target="../media/hdphoto6.wdp"/><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6" Type="http://schemas.microsoft.com/office/2007/relationships/hdphoto" Target="../media/hdphoto8.wdp"/><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6" Type="http://schemas.microsoft.com/office/2007/relationships/hdphoto" Target="../media/hdphoto11.wdp"/><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hyperlink" Target="http://www.sugobot.com/downloads/EV3/SSB-EV3.pdf" TargetMode="External"/><Relationship Id="rId7" Type="http://schemas.openxmlformats.org/officeDocument/2006/relationships/image" Target="../media/image30.png"/><Relationship Id="rId2" Type="http://schemas.openxmlformats.org/officeDocument/2006/relationships/hyperlink" Target="https://ev3lessons.com/en/RobotDesigns.html" TargetMode="External"/><Relationship Id="rId1" Type="http://schemas.openxmlformats.org/officeDocument/2006/relationships/slideLayout" Target="../slideLayouts/slideLayout2.xml"/><Relationship Id="rId6" Type="http://schemas.microsoft.com/office/2007/relationships/hdphoto" Target="../media/hdphoto14.wdp"/><Relationship Id="rId11" Type="http://schemas.openxmlformats.org/officeDocument/2006/relationships/image" Target="../media/image32.png"/><Relationship Id="rId5" Type="http://schemas.openxmlformats.org/officeDocument/2006/relationships/image" Target="../media/image29.png"/><Relationship Id="rId10" Type="http://schemas.microsoft.com/office/2007/relationships/hdphoto" Target="../media/hdphoto16.wdp"/><Relationship Id="rId4" Type="http://schemas.openxmlformats.org/officeDocument/2006/relationships/hyperlink" Target="https://xtuml.github.io/sumo/sumo.html" TargetMode="External"/><Relationship Id="rId9" Type="http://schemas.openxmlformats.org/officeDocument/2006/relationships/image" Target="../media/image31.png"/></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hdphoto" Target="../media/hdphoto14.wdp"/><Relationship Id="rId7" Type="http://schemas.microsoft.com/office/2007/relationships/hdphoto" Target="../media/hdphoto16.wdp"/><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15.wdp"/><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www.maxpixel.net/Thumbs-Up-Smiley-Face-Face-Smiley-Happy-Emoji-4007573" TargetMode="External"/><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mailto:simon.coad@robocupjunior.org.au" TargetMode="External"/><Relationship Id="rId2" Type="http://schemas.openxmlformats.org/officeDocument/2006/relationships/hyperlink" Target="https://www.robocupjunior.org.au/challenge-regions/sa/" TargetMode="External"/><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damienkee.com/storage/rileyrover/RileyRover_BI.pdf" TargetMode="Externa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4.xml"/><Relationship Id="rId6" Type="http://schemas.microsoft.com/office/2007/relationships/hdphoto" Target="../media/hdphoto5.wdp"/><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2413" y="3140968"/>
            <a:ext cx="9144000" cy="1431032"/>
          </a:xfrm>
        </p:spPr>
        <p:txBody>
          <a:bodyPr/>
          <a:lstStyle/>
          <a:p>
            <a:r>
              <a:rPr lang="en-US" sz="4400" dirty="0" err="1"/>
              <a:t>Robocup</a:t>
            </a:r>
            <a:r>
              <a:rPr lang="en-US" sz="4400" dirty="0"/>
              <a:t> Junior S.A. Sumo Competition (getting started in EV3 classroom)</a:t>
            </a:r>
          </a:p>
        </p:txBody>
      </p:sp>
      <p:sp>
        <p:nvSpPr>
          <p:cNvPr id="3" name="Subtitle 2"/>
          <p:cNvSpPr>
            <a:spLocks noGrp="1"/>
          </p:cNvSpPr>
          <p:nvPr>
            <p:ph type="subTitle" idx="1"/>
          </p:nvPr>
        </p:nvSpPr>
        <p:spPr/>
        <p:txBody>
          <a:bodyPr>
            <a:normAutofit/>
          </a:bodyPr>
          <a:lstStyle/>
          <a:p>
            <a:r>
              <a:rPr lang="en-US" dirty="0"/>
              <a:t>By Simon Coad - Chair </a:t>
            </a:r>
            <a:r>
              <a:rPr lang="en-US" dirty="0" err="1"/>
              <a:t>Robocup</a:t>
            </a:r>
            <a:r>
              <a:rPr lang="en-US" dirty="0"/>
              <a:t> Junior S.A. 2024</a:t>
            </a:r>
          </a:p>
          <a:p>
            <a:endParaRPr lang="en-US" dirty="0"/>
          </a:p>
          <a:p>
            <a:r>
              <a:rPr lang="en-US" sz="1500" dirty="0"/>
              <a:t>This training is the property of RCJSA and may not be reproduced or edited without written consent from RCJSA</a:t>
            </a:r>
          </a:p>
        </p:txBody>
      </p:sp>
      <p:pic>
        <p:nvPicPr>
          <p:cNvPr id="5" name="Picture 4">
            <a:extLst>
              <a:ext uri="{FF2B5EF4-FFF2-40B4-BE49-F238E27FC236}">
                <a16:creationId xmlns:a16="http://schemas.microsoft.com/office/drawing/2014/main" id="{618BD764-A797-485E-9411-BA4F5A3C9B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952" y="214077"/>
            <a:ext cx="5129784" cy="1655064"/>
          </a:xfrm>
          <a:prstGeom prst="rect">
            <a:avLst/>
          </a:prstGeom>
        </p:spPr>
      </p:pic>
      <p:pic>
        <p:nvPicPr>
          <p:cNvPr id="1026" name="Picture 2" descr="https://www.robocupjunior.org.au/wp-content/uploads/2021/10/Sumobot-scaled.jpg">
            <a:extLst>
              <a:ext uri="{FF2B5EF4-FFF2-40B4-BE49-F238E27FC236}">
                <a16:creationId xmlns:a16="http://schemas.microsoft.com/office/drawing/2014/main" id="{69C71CAE-F3E0-4DA7-B085-E3CCB839E47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8002" r="89959">
                        <a14:foregroundMark x1="30887" y1="78281" x2="30887" y2="76758"/>
                        <a14:foregroundMark x1="47808" y1="62656" x2="53313" y2="63398"/>
                        <a14:foregroundMark x1="43374" y1="58828" x2="43374" y2="58828"/>
                        <a14:foregroundMark x1="59276" y1="62266" x2="57288" y2="82500"/>
                        <a14:foregroundMark x1="57288" y1="82500" x2="60296" y2="78281"/>
                        <a14:foregroundMark x1="53823" y1="62656" x2="45821" y2="58438"/>
                        <a14:foregroundMark x1="57288" y1="65313" x2="55301" y2="59219"/>
                        <a14:foregroundMark x1="8002" y1="47734" x2="8002" y2="47734"/>
                      </a14:backgroundRemoval>
                    </a14:imgEffect>
                  </a14:imgLayer>
                </a14:imgProps>
              </a:ext>
              <a:ext uri="{28A0092B-C50C-407E-A947-70E740481C1C}">
                <a14:useLocalDpi xmlns:a14="http://schemas.microsoft.com/office/drawing/2010/main" val="0"/>
              </a:ext>
            </a:extLst>
          </a:blip>
          <a:srcRect/>
          <a:stretch>
            <a:fillRect/>
          </a:stretch>
        </p:blipFill>
        <p:spPr bwMode="auto">
          <a:xfrm>
            <a:off x="10129609" y="214077"/>
            <a:ext cx="1800264" cy="2348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11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CC0A7-5543-426F-ACFC-0C8C98CC990F}"/>
              </a:ext>
            </a:extLst>
          </p:cNvPr>
          <p:cNvSpPr>
            <a:spLocks noGrp="1"/>
          </p:cNvSpPr>
          <p:nvPr>
            <p:ph type="title"/>
          </p:nvPr>
        </p:nvSpPr>
        <p:spPr/>
        <p:txBody>
          <a:bodyPr/>
          <a:lstStyle/>
          <a:p>
            <a:r>
              <a:rPr lang="en-AU" dirty="0">
                <a:solidFill>
                  <a:srgbClr val="FF0000"/>
                </a:solidFill>
              </a:rPr>
              <a:t>Part 1</a:t>
            </a:r>
            <a:r>
              <a:rPr lang="en-AU" dirty="0"/>
              <a:t> - Simple Sumo program EV3 classroom (video example)</a:t>
            </a:r>
          </a:p>
        </p:txBody>
      </p:sp>
      <p:cxnSp>
        <p:nvCxnSpPr>
          <p:cNvPr id="10" name="Straight Arrow Connector 9">
            <a:extLst>
              <a:ext uri="{FF2B5EF4-FFF2-40B4-BE49-F238E27FC236}">
                <a16:creationId xmlns:a16="http://schemas.microsoft.com/office/drawing/2014/main" id="{43DD3054-983F-46A0-93D5-4F5409B2A48D}"/>
              </a:ext>
            </a:extLst>
          </p:cNvPr>
          <p:cNvCxnSpPr>
            <a:cxnSpLocks/>
          </p:cNvCxnSpPr>
          <p:nvPr/>
        </p:nvCxnSpPr>
        <p:spPr>
          <a:xfrm>
            <a:off x="5806380" y="3717032"/>
            <a:ext cx="1152128" cy="144016"/>
          </a:xfrm>
          <a:prstGeom prst="straightConnector1">
            <a:avLst/>
          </a:prstGeom>
          <a:ln w="25400">
            <a:miter lim="800000"/>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FCE7858-C06A-4FFE-BFD2-38C4E8403F4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2" b="90028" l="5024" r="96921">
                        <a14:foregroundMark x1="7618" y1="16809" x2="7618" y2="16809"/>
                        <a14:foregroundMark x1="8104" y1="47578" x2="9887" y2="82336"/>
                        <a14:foregroundMark x1="11021" y1="46154" x2="7942" y2="64103"/>
                        <a14:foregroundMark x1="7942" y1="64103" x2="10535" y2="81481"/>
                        <a14:foregroundMark x1="10535" y1="81481" x2="32415" y2="86610"/>
                        <a14:foregroundMark x1="32415" y1="86610" x2="27066" y2="69516"/>
                        <a14:foregroundMark x1="27066" y1="69516" x2="36791" y2="62108"/>
                        <a14:foregroundMark x1="36791" y1="62108" x2="47326" y2="63248"/>
                        <a14:foregroundMark x1="47326" y1="63248" x2="50243" y2="67236"/>
                        <a14:foregroundMark x1="15235" y1="32194" x2="15235" y2="32194"/>
                        <a14:foregroundMark x1="14100" y1="30484" x2="17504" y2="35897"/>
                        <a14:foregroundMark x1="18801" y1="31624" x2="12804" y2="38177"/>
                        <a14:foregroundMark x1="7131" y1="69801" x2="12804" y2="66097"/>
                        <a14:foregroundMark x1="7455" y1="80912" x2="8752" y2="82336"/>
                        <a14:foregroundMark x1="9887" y1="90883" x2="9887" y2="90883"/>
                        <a14:foregroundMark x1="9562" y1="18519" x2="9562" y2="18519"/>
                        <a14:foregroundMark x1="14587" y1="10256" x2="14587" y2="10256"/>
                        <a14:foregroundMark x1="5348" y1="20513" x2="5348" y2="20513"/>
                        <a14:foregroundMark x1="29660" y1="83761" x2="51053" y2="78063"/>
                        <a14:foregroundMark x1="51053" y1="78063" x2="73258" y2="80912"/>
                        <a14:foregroundMark x1="53647" y1="64103" x2="20746" y2="62393"/>
                        <a14:foregroundMark x1="39384" y1="64672" x2="31442" y2="76638"/>
                        <a14:foregroundMark x1="31442" y1="76638" x2="32901" y2="78348"/>
                        <a14:foregroundMark x1="78930" y1="66097" x2="89303" y2="65242"/>
                        <a14:foregroundMark x1="89303" y1="65242" x2="93031" y2="65527"/>
                        <a14:foregroundMark x1="15559" y1="20513" x2="40681" y2="20513"/>
                        <a14:foregroundMark x1="30470" y1="34188" x2="7131" y2="34188"/>
                        <a14:foregroundMark x1="59319" y1="82051" x2="74392" y2="77778"/>
                        <a14:foregroundMark x1="83144" y1="62678" x2="77310" y2="63248"/>
                        <a14:foregroundMark x1="64992" y1="85185" x2="61750" y2="83476"/>
                        <a14:foregroundMark x1="96921" y1="66667" x2="96921" y2="66667"/>
                      </a14:backgroundRemoval>
                    </a14:imgEffect>
                  </a14:imgLayer>
                </a14:imgProps>
              </a:ext>
            </a:extLst>
          </a:blip>
          <a:stretch>
            <a:fillRect/>
          </a:stretch>
        </p:blipFill>
        <p:spPr>
          <a:xfrm>
            <a:off x="6814492" y="1700808"/>
            <a:ext cx="4710556" cy="2679749"/>
          </a:xfrm>
          <a:prstGeom prst="rect">
            <a:avLst/>
          </a:prstGeom>
        </p:spPr>
      </p:pic>
      <p:pic>
        <p:nvPicPr>
          <p:cNvPr id="3" name="20220505_135602">
            <a:hlinkClick r:id="" action="ppaction://media"/>
            <a:extLst>
              <a:ext uri="{FF2B5EF4-FFF2-40B4-BE49-F238E27FC236}">
                <a16:creationId xmlns:a16="http://schemas.microsoft.com/office/drawing/2014/main" id="{727C4FF2-070F-43B5-B8F0-27F61EE23958}"/>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6"/>
          <a:stretch>
            <a:fillRect/>
          </a:stretch>
        </p:blipFill>
        <p:spPr>
          <a:xfrm>
            <a:off x="472237" y="2204864"/>
            <a:ext cx="5469776" cy="3076749"/>
          </a:xfrm>
        </p:spPr>
      </p:pic>
    </p:spTree>
    <p:extLst>
      <p:ext uri="{BB962C8B-B14F-4D97-AF65-F5344CB8AC3E}">
        <p14:creationId xmlns:p14="http://schemas.microsoft.com/office/powerpoint/2010/main" val="2619434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CC0A7-5543-426F-ACFC-0C8C98CC990F}"/>
              </a:ext>
            </a:extLst>
          </p:cNvPr>
          <p:cNvSpPr>
            <a:spLocks noGrp="1"/>
          </p:cNvSpPr>
          <p:nvPr>
            <p:ph type="title"/>
          </p:nvPr>
        </p:nvSpPr>
        <p:spPr/>
        <p:txBody>
          <a:bodyPr/>
          <a:lstStyle/>
          <a:p>
            <a:r>
              <a:rPr lang="en-AU" dirty="0">
                <a:solidFill>
                  <a:srgbClr val="FF0000"/>
                </a:solidFill>
              </a:rPr>
              <a:t>Part 1</a:t>
            </a:r>
            <a:r>
              <a:rPr lang="en-AU" dirty="0"/>
              <a:t> - Simple Sumo program EV3 classroom (searching)</a:t>
            </a:r>
          </a:p>
        </p:txBody>
      </p:sp>
      <p:sp>
        <p:nvSpPr>
          <p:cNvPr id="3" name="Content Placeholder 2">
            <a:extLst>
              <a:ext uri="{FF2B5EF4-FFF2-40B4-BE49-F238E27FC236}">
                <a16:creationId xmlns:a16="http://schemas.microsoft.com/office/drawing/2014/main" id="{B1D8653B-CA60-46F8-B0ED-0BF99CE26AE5}"/>
              </a:ext>
            </a:extLst>
          </p:cNvPr>
          <p:cNvSpPr>
            <a:spLocks noGrp="1"/>
          </p:cNvSpPr>
          <p:nvPr>
            <p:ph sz="half" idx="1"/>
          </p:nvPr>
        </p:nvSpPr>
        <p:spPr/>
        <p:txBody>
          <a:bodyPr>
            <a:normAutofit fontScale="92500" lnSpcReduction="20000"/>
          </a:bodyPr>
          <a:lstStyle/>
          <a:p>
            <a:r>
              <a:rPr lang="en-AU" dirty="0"/>
              <a:t>Next you need to start moving around the ring to look for your opponent</a:t>
            </a:r>
          </a:p>
          <a:p>
            <a:r>
              <a:rPr lang="en-AU" dirty="0"/>
              <a:t>I have already said which motors are which earlier </a:t>
            </a:r>
          </a:p>
          <a:p>
            <a:r>
              <a:rPr lang="en-AU" dirty="0"/>
              <a:t>It is important to have them at different speeds to create a circular motion around the ring</a:t>
            </a:r>
          </a:p>
          <a:p>
            <a:r>
              <a:rPr lang="en-AU" dirty="0"/>
              <a:t>We don’t put seconds / rotations / degrees as we want to motors to be unlimited</a:t>
            </a:r>
          </a:p>
          <a:p>
            <a:r>
              <a:rPr lang="en-AU" dirty="0"/>
              <a:t>If you change the speed of one wheel it will turn much faster</a:t>
            </a:r>
          </a:p>
        </p:txBody>
      </p:sp>
      <p:pic>
        <p:nvPicPr>
          <p:cNvPr id="5" name="Picture 4">
            <a:extLst>
              <a:ext uri="{FF2B5EF4-FFF2-40B4-BE49-F238E27FC236}">
                <a16:creationId xmlns:a16="http://schemas.microsoft.com/office/drawing/2014/main" id="{9415EBC7-0FF5-40A7-B67C-A2AFE56AFAF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524" b="89683" l="9762" r="91905">
                        <a14:foregroundMark x1="9762" y1="38095" x2="10000" y2="59524"/>
                        <a14:foregroundMark x1="11905" y1="46032" x2="17857" y2="63492"/>
                        <a14:foregroundMark x1="55714" y1="51587" x2="69286" y2="49206"/>
                        <a14:foregroundMark x1="69286" y1="49206" x2="73333" y2="49206"/>
                        <a14:foregroundMark x1="91905" y1="53968" x2="91905" y2="53968"/>
                      </a14:backgroundRemoval>
                    </a14:imgEffect>
                  </a14:imgLayer>
                </a14:imgProps>
              </a:ext>
            </a:extLst>
          </a:blip>
          <a:stretch>
            <a:fillRect/>
          </a:stretch>
        </p:blipFill>
        <p:spPr>
          <a:xfrm>
            <a:off x="7390556" y="1772816"/>
            <a:ext cx="4000500" cy="1200150"/>
          </a:xfrm>
          <a:prstGeom prst="rect">
            <a:avLst/>
          </a:prstGeom>
        </p:spPr>
      </p:pic>
      <p:cxnSp>
        <p:nvCxnSpPr>
          <p:cNvPr id="8" name="Straight Arrow Connector 7">
            <a:extLst>
              <a:ext uri="{FF2B5EF4-FFF2-40B4-BE49-F238E27FC236}">
                <a16:creationId xmlns:a16="http://schemas.microsoft.com/office/drawing/2014/main" id="{FDA72139-CCF6-4BAB-AB57-ACB72D1AE451}"/>
              </a:ext>
            </a:extLst>
          </p:cNvPr>
          <p:cNvCxnSpPr>
            <a:cxnSpLocks/>
          </p:cNvCxnSpPr>
          <p:nvPr/>
        </p:nvCxnSpPr>
        <p:spPr>
          <a:xfrm flipV="1">
            <a:off x="5942012" y="2564904"/>
            <a:ext cx="3888432" cy="1152128"/>
          </a:xfrm>
          <a:prstGeom prst="straightConnector1">
            <a:avLst/>
          </a:prstGeom>
          <a:ln w="25400">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966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CC0A7-5543-426F-ACFC-0C8C98CC990F}"/>
              </a:ext>
            </a:extLst>
          </p:cNvPr>
          <p:cNvSpPr>
            <a:spLocks noGrp="1"/>
          </p:cNvSpPr>
          <p:nvPr>
            <p:ph type="title"/>
          </p:nvPr>
        </p:nvSpPr>
        <p:spPr/>
        <p:txBody>
          <a:bodyPr/>
          <a:lstStyle/>
          <a:p>
            <a:r>
              <a:rPr lang="en-AU" dirty="0">
                <a:solidFill>
                  <a:srgbClr val="FF0000"/>
                </a:solidFill>
              </a:rPr>
              <a:t>Part 1</a:t>
            </a:r>
            <a:r>
              <a:rPr lang="en-AU" dirty="0"/>
              <a:t> - Simple Sumo program EV3 classroom (searching video)</a:t>
            </a:r>
          </a:p>
        </p:txBody>
      </p:sp>
      <p:pic>
        <p:nvPicPr>
          <p:cNvPr id="5" name="20220505_140034">
            <a:hlinkClick r:id="" action="ppaction://media"/>
            <a:extLst>
              <a:ext uri="{FF2B5EF4-FFF2-40B4-BE49-F238E27FC236}">
                <a16:creationId xmlns:a16="http://schemas.microsoft.com/office/drawing/2014/main" id="{E2C6EAD3-D9C8-4B19-B9E8-5784A5F67059}"/>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472237" y="2204864"/>
            <a:ext cx="5760640" cy="3240360"/>
          </a:xfrm>
        </p:spPr>
      </p:pic>
      <p:pic>
        <p:nvPicPr>
          <p:cNvPr id="4" name="Picture 3">
            <a:extLst>
              <a:ext uri="{FF2B5EF4-FFF2-40B4-BE49-F238E27FC236}">
                <a16:creationId xmlns:a16="http://schemas.microsoft.com/office/drawing/2014/main" id="{5A3B5C78-4296-4AA4-AB16-613C4E3AD1E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013" b="90727" l="4890" r="92114">
                        <a14:foregroundMark x1="9306" y1="13534" x2="21293" y2="12782"/>
                        <a14:foregroundMark x1="21293" y1="12782" x2="40221" y2="15038"/>
                        <a14:foregroundMark x1="40221" y1="15038" x2="40379" y2="15789"/>
                        <a14:foregroundMark x1="6940" y1="14536" x2="6940" y2="14536"/>
                        <a14:foregroundMark x1="27603" y1="26817" x2="13407" y2="26316"/>
                        <a14:foregroundMark x1="11830" y1="5013" x2="11830" y2="5013"/>
                        <a14:foregroundMark x1="6309" y1="37093" x2="6309" y2="37093"/>
                        <a14:foregroundMark x1="5678" y1="31078" x2="5678" y2="31078"/>
                        <a14:foregroundMark x1="5205" y1="38346" x2="5205" y2="38346"/>
                        <a14:foregroundMark x1="8991" y1="39599" x2="8044" y2="84962"/>
                        <a14:foregroundMark x1="10726" y1="84461" x2="11041" y2="37845"/>
                        <a14:foregroundMark x1="11041" y1="90977" x2="11041" y2="90977"/>
                        <a14:foregroundMark x1="23659" y1="54135" x2="45268" y2="51629"/>
                        <a14:foregroundMark x1="45268" y1="51629" x2="54416" y2="53634"/>
                        <a14:foregroundMark x1="54416" y1="53634" x2="54732" y2="54135"/>
                        <a14:foregroundMark x1="48738" y1="55138" x2="24448" y2="56892"/>
                        <a14:foregroundMark x1="30915" y1="64912" x2="73659" y2="70677"/>
                        <a14:foregroundMark x1="73659" y1="70677" x2="76183" y2="69173"/>
                        <a14:foregroundMark x1="48896" y1="79699" x2="30126" y2="78947"/>
                        <a14:foregroundMark x1="35331" y1="86466" x2="53312" y2="84211"/>
                        <a14:foregroundMark x1="29653" y1="64662" x2="55205" y2="68922"/>
                        <a14:foregroundMark x1="55205" y1="68922" x2="72240" y2="66667"/>
                        <a14:foregroundMark x1="81546" y1="52882" x2="58517" y2="57644"/>
                        <a14:foregroundMark x1="58517" y1="57644" x2="38801" y2="67419"/>
                        <a14:foregroundMark x1="38801" y1="67419" x2="29338" y2="67419"/>
                        <a14:foregroundMark x1="29338" y1="67419" x2="28233" y2="67920"/>
                        <a14:foregroundMark x1="82019" y1="53885" x2="78233" y2="55388"/>
                        <a14:foregroundMark x1="65457" y1="64411" x2="56940" y2="65915"/>
                        <a14:foregroundMark x1="92114" y1="53133" x2="92114" y2="53133"/>
                        <a14:foregroundMark x1="82650" y1="50627" x2="20978" y2="51880"/>
                      </a14:backgroundRemoval>
                    </a14:imgEffect>
                  </a14:imgLayer>
                </a14:imgProps>
              </a:ext>
            </a:extLst>
          </a:blip>
          <a:stretch>
            <a:fillRect/>
          </a:stretch>
        </p:blipFill>
        <p:spPr>
          <a:xfrm>
            <a:off x="6222433" y="2204864"/>
            <a:ext cx="5377680" cy="3384376"/>
          </a:xfrm>
          <a:prstGeom prst="rect">
            <a:avLst/>
          </a:prstGeom>
        </p:spPr>
      </p:pic>
    </p:spTree>
    <p:extLst>
      <p:ext uri="{BB962C8B-B14F-4D97-AF65-F5344CB8AC3E}">
        <p14:creationId xmlns:p14="http://schemas.microsoft.com/office/powerpoint/2010/main" val="308276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CC0A7-5543-426F-ACFC-0C8C98CC990F}"/>
              </a:ext>
            </a:extLst>
          </p:cNvPr>
          <p:cNvSpPr>
            <a:spLocks noGrp="1"/>
          </p:cNvSpPr>
          <p:nvPr>
            <p:ph type="title"/>
          </p:nvPr>
        </p:nvSpPr>
        <p:spPr/>
        <p:txBody>
          <a:bodyPr/>
          <a:lstStyle/>
          <a:p>
            <a:r>
              <a:rPr lang="en-AU" dirty="0">
                <a:solidFill>
                  <a:srgbClr val="FF0000"/>
                </a:solidFill>
              </a:rPr>
              <a:t>Part 1</a:t>
            </a:r>
            <a:r>
              <a:rPr lang="en-AU" dirty="0"/>
              <a:t> - Simple Sumo program EV3 classroom (seek and destroy)</a:t>
            </a:r>
          </a:p>
        </p:txBody>
      </p:sp>
      <p:sp>
        <p:nvSpPr>
          <p:cNvPr id="3" name="Content Placeholder 2">
            <a:extLst>
              <a:ext uri="{FF2B5EF4-FFF2-40B4-BE49-F238E27FC236}">
                <a16:creationId xmlns:a16="http://schemas.microsoft.com/office/drawing/2014/main" id="{B1D8653B-CA60-46F8-B0ED-0BF99CE26AE5}"/>
              </a:ext>
            </a:extLst>
          </p:cNvPr>
          <p:cNvSpPr>
            <a:spLocks noGrp="1"/>
          </p:cNvSpPr>
          <p:nvPr>
            <p:ph sz="half" idx="1"/>
          </p:nvPr>
        </p:nvSpPr>
        <p:spPr/>
        <p:txBody>
          <a:bodyPr>
            <a:normAutofit/>
          </a:bodyPr>
          <a:lstStyle/>
          <a:p>
            <a:r>
              <a:rPr lang="en-AU" dirty="0"/>
              <a:t>Once your moving you want to find the opponent </a:t>
            </a:r>
          </a:p>
          <a:p>
            <a:r>
              <a:rPr lang="en-AU" dirty="0"/>
              <a:t>We call this program ‘seek and destroy’</a:t>
            </a:r>
          </a:p>
          <a:p>
            <a:r>
              <a:rPr lang="en-AU" dirty="0"/>
              <a:t>Here we use an ‘if’ statement: </a:t>
            </a:r>
          </a:p>
          <a:p>
            <a:pPr marL="0" indent="0">
              <a:buNone/>
            </a:pPr>
            <a:r>
              <a:rPr lang="en-AU" dirty="0"/>
              <a:t>(if) the opponent come close to me I want to attack it. Otherwise I want to be searching around the ring until I can see my opponent.</a:t>
            </a:r>
          </a:p>
        </p:txBody>
      </p:sp>
      <p:pic>
        <p:nvPicPr>
          <p:cNvPr id="5" name="Picture 4">
            <a:extLst>
              <a:ext uri="{FF2B5EF4-FFF2-40B4-BE49-F238E27FC236}">
                <a16:creationId xmlns:a16="http://schemas.microsoft.com/office/drawing/2014/main" id="{895FE2CA-8E89-4A95-800E-8703107E36F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7" b="89701" l="5882" r="94790">
                        <a14:foregroundMark x1="14286" y1="21262" x2="10084" y2="38538"/>
                        <a14:foregroundMark x1="10084" y1="38538" x2="12437" y2="77741"/>
                        <a14:foregroundMark x1="12437" y1="77741" x2="22353" y2="80066"/>
                        <a14:foregroundMark x1="22353" y1="80066" x2="32605" y2="78738"/>
                        <a14:foregroundMark x1="32605" y1="78738" x2="63697" y2="87043"/>
                        <a14:foregroundMark x1="82689" y1="82392" x2="24538" y2="86379"/>
                        <a14:foregroundMark x1="91092" y1="83721" x2="80504" y2="83389"/>
                        <a14:foregroundMark x1="88571" y1="55482" x2="77647" y2="55814"/>
                        <a14:foregroundMark x1="94286" y1="82060" x2="94286" y2="82060"/>
                        <a14:foregroundMark x1="21176" y1="84053" x2="12101" y2="84385"/>
                        <a14:foregroundMark x1="12101" y1="84385" x2="8908" y2="67442"/>
                        <a14:foregroundMark x1="8908" y1="67442" x2="8067" y2="27243"/>
                        <a14:foregroundMark x1="8067" y1="27243" x2="12269" y2="16944"/>
                        <a14:foregroundMark x1="7731" y1="16611" x2="7731" y2="16611"/>
                        <a14:foregroundMark x1="6555" y1="58804" x2="6050" y2="77076"/>
                        <a14:foregroundMark x1="6050" y1="77076" x2="10756" y2="88372"/>
                        <a14:foregroundMark x1="12773" y1="68771" x2="14622" y2="72425"/>
                        <a14:foregroundMark x1="56303" y1="67442" x2="36134" y2="69435"/>
                        <a14:foregroundMark x1="41176" y1="72425" x2="58151" y2="72093"/>
                        <a14:foregroundMark x1="55798" y1="41860" x2="29916" y2="38206"/>
                        <a14:foregroundMark x1="41345" y1="37209" x2="51597" y2="37209"/>
                        <a14:foregroundMark x1="51597" y1="37209" x2="42185" y2="43189"/>
                        <a14:foregroundMark x1="42185" y1="43189" x2="51261" y2="45847"/>
                        <a14:foregroundMark x1="51261" y1="45847" x2="58487" y2="44850"/>
                        <a14:foregroundMark x1="56975" y1="40532" x2="53445" y2="35216"/>
                        <a14:foregroundMark x1="65042" y1="22259" x2="70252" y2="21595"/>
                        <a14:foregroundMark x1="66218" y1="18937" x2="63193" y2="24252"/>
                        <a14:foregroundMark x1="91092" y1="24585" x2="91092" y2="24585"/>
                        <a14:foregroundMark x1="93445" y1="21927" x2="91597" y2="21927"/>
                        <a14:foregroundMark x1="81513" y1="29900" x2="81513" y2="29900"/>
                        <a14:foregroundMark x1="81513" y1="30233" x2="81513" y2="30233"/>
                        <a14:foregroundMark x1="80672" y1="30233" x2="70588" y2="29568"/>
                        <a14:foregroundMark x1="84202" y1="12957" x2="80840" y2="12957"/>
                        <a14:foregroundMark x1="12605" y1="34219" x2="13950" y2="47508"/>
                        <a14:foregroundMark x1="94790" y1="54153" x2="94790" y2="54153"/>
                        <a14:foregroundMark x1="72437" y1="56146" x2="53109" y2="56146"/>
                        <a14:foregroundMark x1="53109" y1="56146" x2="36471" y2="56146"/>
                      </a14:backgroundRemoval>
                    </a14:imgEffect>
                  </a14:imgLayer>
                </a14:imgProps>
              </a:ext>
            </a:extLst>
          </a:blip>
          <a:stretch>
            <a:fillRect/>
          </a:stretch>
        </p:blipFill>
        <p:spPr>
          <a:xfrm>
            <a:off x="6146612" y="2132856"/>
            <a:ext cx="5667375" cy="2867025"/>
          </a:xfrm>
          <a:prstGeom prst="rect">
            <a:avLst/>
          </a:prstGeom>
        </p:spPr>
      </p:pic>
      <p:cxnSp>
        <p:nvCxnSpPr>
          <p:cNvPr id="7" name="Straight Arrow Connector 6">
            <a:extLst>
              <a:ext uri="{FF2B5EF4-FFF2-40B4-BE49-F238E27FC236}">
                <a16:creationId xmlns:a16="http://schemas.microsoft.com/office/drawing/2014/main" id="{A9679222-BD1A-4E18-86B3-549777B88336}"/>
              </a:ext>
            </a:extLst>
          </p:cNvPr>
          <p:cNvCxnSpPr>
            <a:cxnSpLocks/>
          </p:cNvCxnSpPr>
          <p:nvPr/>
        </p:nvCxnSpPr>
        <p:spPr>
          <a:xfrm flipV="1">
            <a:off x="4294212" y="2780928"/>
            <a:ext cx="2088232" cy="847328"/>
          </a:xfrm>
          <a:prstGeom prst="straightConnector1">
            <a:avLst/>
          </a:prstGeom>
          <a:ln w="25400">
            <a:miter lim="8000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9D0C9A6-CC6C-4936-B9BC-F85D2DDE17CF}"/>
              </a:ext>
            </a:extLst>
          </p:cNvPr>
          <p:cNvCxnSpPr/>
          <p:nvPr/>
        </p:nvCxnSpPr>
        <p:spPr>
          <a:xfrm flipV="1">
            <a:off x="5230316" y="2848000"/>
            <a:ext cx="4032448" cy="1368152"/>
          </a:xfrm>
          <a:prstGeom prst="straightConnector1">
            <a:avLst/>
          </a:prstGeom>
          <a:ln w="38100">
            <a:tailEnd type="triangle"/>
          </a:ln>
        </p:spPr>
        <p:style>
          <a:lnRef idx="3">
            <a:schemeClr val="accent5"/>
          </a:lnRef>
          <a:fillRef idx="0">
            <a:schemeClr val="accent5"/>
          </a:fillRef>
          <a:effectRef idx="2">
            <a:schemeClr val="accent5"/>
          </a:effectRef>
          <a:fontRef idx="minor">
            <a:schemeClr val="tx1"/>
          </a:fontRef>
        </p:style>
      </p:cxnSp>
      <p:cxnSp>
        <p:nvCxnSpPr>
          <p:cNvPr id="14" name="Straight Arrow Connector 13">
            <a:extLst>
              <a:ext uri="{FF2B5EF4-FFF2-40B4-BE49-F238E27FC236}">
                <a16:creationId xmlns:a16="http://schemas.microsoft.com/office/drawing/2014/main" id="{4ECACF5A-47D5-46A5-87D7-3C004B7C7245}"/>
              </a:ext>
            </a:extLst>
          </p:cNvPr>
          <p:cNvCxnSpPr>
            <a:cxnSpLocks/>
          </p:cNvCxnSpPr>
          <p:nvPr/>
        </p:nvCxnSpPr>
        <p:spPr>
          <a:xfrm flipV="1">
            <a:off x="4387618" y="3456620"/>
            <a:ext cx="4011050" cy="1179748"/>
          </a:xfrm>
          <a:prstGeom prst="straightConnector1">
            <a:avLst/>
          </a:prstGeom>
          <a:ln w="38100">
            <a:tailEnd type="triangle"/>
          </a:ln>
        </p:spPr>
        <p:style>
          <a:lnRef idx="3">
            <a:schemeClr val="accent3"/>
          </a:lnRef>
          <a:fillRef idx="0">
            <a:schemeClr val="accent3"/>
          </a:fillRef>
          <a:effectRef idx="2">
            <a:schemeClr val="accent3"/>
          </a:effectRef>
          <a:fontRef idx="minor">
            <a:schemeClr val="tx1"/>
          </a:fontRef>
        </p:style>
      </p:cxnSp>
      <p:cxnSp>
        <p:nvCxnSpPr>
          <p:cNvPr id="10" name="Straight Arrow Connector 9">
            <a:extLst>
              <a:ext uri="{FF2B5EF4-FFF2-40B4-BE49-F238E27FC236}">
                <a16:creationId xmlns:a16="http://schemas.microsoft.com/office/drawing/2014/main" id="{6381D804-E317-418E-B1CE-D7143B45506E}"/>
              </a:ext>
            </a:extLst>
          </p:cNvPr>
          <p:cNvCxnSpPr/>
          <p:nvPr/>
        </p:nvCxnSpPr>
        <p:spPr>
          <a:xfrm flipV="1">
            <a:off x="5878388" y="4221088"/>
            <a:ext cx="1800200" cy="1080120"/>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12" name="Rectangle 11">
            <a:extLst>
              <a:ext uri="{FF2B5EF4-FFF2-40B4-BE49-F238E27FC236}">
                <a16:creationId xmlns:a16="http://schemas.microsoft.com/office/drawing/2014/main" id="{A8F44D0B-1864-4BD5-BB4C-60A399D52322}"/>
              </a:ext>
            </a:extLst>
          </p:cNvPr>
          <p:cNvSpPr/>
          <p:nvPr/>
        </p:nvSpPr>
        <p:spPr>
          <a:xfrm>
            <a:off x="9622804" y="2491160"/>
            <a:ext cx="504056" cy="505792"/>
          </a:xfrm>
          <a:prstGeom prst="rect">
            <a:avLst/>
          </a:prstGeom>
          <a:solidFill>
            <a:schemeClr val="accent5">
              <a:lumMod val="75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ysClr val="windowText" lastClr="000000"/>
              </a:solidFill>
            </a:endParaRPr>
          </a:p>
        </p:txBody>
      </p:sp>
      <p:sp>
        <p:nvSpPr>
          <p:cNvPr id="15" name="Rectangle 14">
            <a:extLst>
              <a:ext uri="{FF2B5EF4-FFF2-40B4-BE49-F238E27FC236}">
                <a16:creationId xmlns:a16="http://schemas.microsoft.com/office/drawing/2014/main" id="{757C289B-963C-4E51-AC7A-CB2BFB4517CB}"/>
              </a:ext>
            </a:extLst>
          </p:cNvPr>
          <p:cNvSpPr/>
          <p:nvPr/>
        </p:nvSpPr>
        <p:spPr>
          <a:xfrm>
            <a:off x="8404392" y="3039356"/>
            <a:ext cx="504056" cy="505792"/>
          </a:xfrm>
          <a:prstGeom prst="rect">
            <a:avLst/>
          </a:prstGeom>
          <a:solidFill>
            <a:schemeClr val="accent5">
              <a:lumMod val="75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ysClr val="windowText" lastClr="000000"/>
              </a:solidFill>
            </a:endParaRPr>
          </a:p>
        </p:txBody>
      </p:sp>
      <p:sp>
        <p:nvSpPr>
          <p:cNvPr id="16" name="Rectangle 15">
            <a:extLst>
              <a:ext uri="{FF2B5EF4-FFF2-40B4-BE49-F238E27FC236}">
                <a16:creationId xmlns:a16="http://schemas.microsoft.com/office/drawing/2014/main" id="{23C4B410-41C3-47CA-9AB5-DF2C6A068FFF}"/>
              </a:ext>
            </a:extLst>
          </p:cNvPr>
          <p:cNvSpPr/>
          <p:nvPr/>
        </p:nvSpPr>
        <p:spPr>
          <a:xfrm>
            <a:off x="8908448" y="3039356"/>
            <a:ext cx="504056" cy="505792"/>
          </a:xfrm>
          <a:prstGeom prst="rect">
            <a:avLst/>
          </a:prstGeom>
          <a:solidFill>
            <a:schemeClr val="accent5">
              <a:lumMod val="75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ysClr val="windowText" lastClr="000000"/>
              </a:solidFill>
            </a:endParaRPr>
          </a:p>
        </p:txBody>
      </p:sp>
      <p:sp>
        <p:nvSpPr>
          <p:cNvPr id="17" name="Rectangle 16">
            <a:extLst>
              <a:ext uri="{FF2B5EF4-FFF2-40B4-BE49-F238E27FC236}">
                <a16:creationId xmlns:a16="http://schemas.microsoft.com/office/drawing/2014/main" id="{7F2B04F0-01F7-49A5-9F62-F1D35AF057E3}"/>
              </a:ext>
            </a:extLst>
          </p:cNvPr>
          <p:cNvSpPr/>
          <p:nvPr/>
        </p:nvSpPr>
        <p:spPr>
          <a:xfrm>
            <a:off x="8404392" y="3895936"/>
            <a:ext cx="858372" cy="486668"/>
          </a:xfrm>
          <a:prstGeom prst="rect">
            <a:avLst/>
          </a:prstGeom>
          <a:solidFill>
            <a:schemeClr val="accent5">
              <a:lumMod val="75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ysClr val="windowText" lastClr="000000"/>
              </a:solidFill>
            </a:endParaRPr>
          </a:p>
        </p:txBody>
      </p:sp>
    </p:spTree>
    <p:extLst>
      <p:ext uri="{BB962C8B-B14F-4D97-AF65-F5344CB8AC3E}">
        <p14:creationId xmlns:p14="http://schemas.microsoft.com/office/powerpoint/2010/main" val="2841348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CC0A7-5543-426F-ACFC-0C8C98CC990F}"/>
              </a:ext>
            </a:extLst>
          </p:cNvPr>
          <p:cNvSpPr>
            <a:spLocks noGrp="1"/>
          </p:cNvSpPr>
          <p:nvPr>
            <p:ph type="title"/>
          </p:nvPr>
        </p:nvSpPr>
        <p:spPr/>
        <p:txBody>
          <a:bodyPr/>
          <a:lstStyle/>
          <a:p>
            <a:r>
              <a:rPr lang="en-AU" dirty="0">
                <a:solidFill>
                  <a:srgbClr val="FF0000"/>
                </a:solidFill>
              </a:rPr>
              <a:t>Part 1</a:t>
            </a:r>
            <a:r>
              <a:rPr lang="en-AU" dirty="0"/>
              <a:t> - Simple Sumo program EV3 classroom (seek and destroy)</a:t>
            </a:r>
          </a:p>
        </p:txBody>
      </p:sp>
      <p:sp>
        <p:nvSpPr>
          <p:cNvPr id="3" name="Content Placeholder 2">
            <a:extLst>
              <a:ext uri="{FF2B5EF4-FFF2-40B4-BE49-F238E27FC236}">
                <a16:creationId xmlns:a16="http://schemas.microsoft.com/office/drawing/2014/main" id="{B1D8653B-CA60-46F8-B0ED-0BF99CE26AE5}"/>
              </a:ext>
            </a:extLst>
          </p:cNvPr>
          <p:cNvSpPr>
            <a:spLocks noGrp="1"/>
          </p:cNvSpPr>
          <p:nvPr>
            <p:ph sz="half" idx="1"/>
          </p:nvPr>
        </p:nvSpPr>
        <p:spPr/>
        <p:txBody>
          <a:bodyPr>
            <a:normAutofit/>
          </a:bodyPr>
          <a:lstStyle/>
          <a:p>
            <a:r>
              <a:rPr lang="en-AU" dirty="0"/>
              <a:t>Put this in a forever loop so it will do it all the time</a:t>
            </a:r>
          </a:p>
          <a:p>
            <a:r>
              <a:rPr lang="en-AU" dirty="0"/>
              <a:t>Make sure you have your ultrasonic sensor in the correct port otherwise it will not work</a:t>
            </a:r>
          </a:p>
        </p:txBody>
      </p:sp>
      <p:pic>
        <p:nvPicPr>
          <p:cNvPr id="4" name="Picture 3">
            <a:extLst>
              <a:ext uri="{FF2B5EF4-FFF2-40B4-BE49-F238E27FC236}">
                <a16:creationId xmlns:a16="http://schemas.microsoft.com/office/drawing/2014/main" id="{26676DBC-7EAB-47FB-9ABA-719737248DF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041" b="93973" l="7143" r="92081">
                        <a14:foregroundMark x1="23602" y1="15616" x2="13820" y2="15616"/>
                        <a14:foregroundMark x1="13820" y1="15616" x2="9006" y2="28767"/>
                        <a14:foregroundMark x1="9006" y1="28767" x2="8696" y2="49863"/>
                        <a14:foregroundMark x1="7453" y1="15890" x2="7453" y2="15890"/>
                        <a14:foregroundMark x1="20652" y1="31507" x2="50466" y2="27945"/>
                        <a14:foregroundMark x1="50466" y1="27945" x2="88043" y2="30959"/>
                        <a14:foregroundMark x1="65839" y1="33151" x2="63354" y2="33151"/>
                        <a14:foregroundMark x1="22516" y1="38082" x2="22516" y2="38082"/>
                        <a14:foregroundMark x1="22516" y1="38082" x2="49379" y2="40000"/>
                        <a14:foregroundMark x1="49379" y1="40000" x2="56832" y2="38630"/>
                        <a14:foregroundMark x1="62422" y1="37260" x2="62422" y2="37260"/>
                        <a14:foregroundMark x1="80435" y1="37808" x2="80435" y2="37808"/>
                        <a14:foregroundMark x1="80435" y1="37808" x2="61491" y2="36438"/>
                        <a14:foregroundMark x1="57764" y1="46849" x2="57764" y2="46849"/>
                        <a14:foregroundMark x1="57764" y1="46849" x2="33851" y2="46027"/>
                        <a14:foregroundMark x1="55901" y1="43562" x2="46584" y2="43288"/>
                        <a14:foregroundMark x1="46584" y1="43288" x2="55590" y2="49863"/>
                        <a14:foregroundMark x1="55590" y1="49863" x2="45342" y2="46575"/>
                        <a14:foregroundMark x1="45342" y1="46575" x2="42236" y2="48493"/>
                        <a14:foregroundMark x1="40839" y1="44384" x2="46739" y2="44932"/>
                        <a14:foregroundMark x1="39907" y1="68493" x2="53416" y2="72877"/>
                        <a14:foregroundMark x1="53416" y1="72877" x2="49224" y2="66575"/>
                        <a14:foregroundMark x1="92236" y1="57534" x2="92236" y2="57534"/>
                        <a14:foregroundMark x1="15373" y1="76712" x2="14130" y2="43836"/>
                        <a14:foregroundMark x1="14130" y1="43836" x2="14441" y2="41918"/>
                        <a14:foregroundMark x1="15683" y1="44932" x2="14907" y2="57808"/>
                        <a14:foregroundMark x1="10248" y1="16438" x2="10248" y2="16438"/>
                        <a14:foregroundMark x1="32298" y1="23288" x2="32298" y2="23288"/>
                        <a14:foregroundMark x1="9938" y1="59452" x2="14286" y2="59452"/>
                        <a14:foregroundMark x1="29037" y1="93973" x2="29037" y2="93973"/>
                        <a14:foregroundMark x1="11801" y1="69315" x2="13975" y2="70137"/>
                        <a14:foregroundMark x1="42081" y1="23288" x2="42081" y2="23288"/>
                        <a14:foregroundMark x1="79348" y1="23562" x2="79348" y2="23562"/>
                        <a14:foregroundMark x1="79348" y1="23562" x2="79348" y2="23562"/>
                        <a14:foregroundMark x1="79348" y1="23014" x2="78571" y2="23562"/>
                        <a14:foregroundMark x1="78571" y1="23562" x2="62112" y2="23562"/>
                        <a14:foregroundMark x1="43789" y1="23014" x2="43789" y2="23014"/>
                        <a14:foregroundMark x1="43789" y1="23014" x2="55901" y2="23836"/>
                        <a14:foregroundMark x1="55435" y1="22740" x2="55435" y2="22740"/>
                        <a14:foregroundMark x1="55435" y1="22740" x2="79193" y2="22740"/>
                      </a14:backgroundRemoval>
                    </a14:imgEffect>
                  </a14:imgLayer>
                </a14:imgProps>
              </a:ext>
            </a:extLst>
          </a:blip>
          <a:stretch>
            <a:fillRect/>
          </a:stretch>
        </p:blipFill>
        <p:spPr>
          <a:xfrm>
            <a:off x="6246814" y="1905000"/>
            <a:ext cx="5477644" cy="3104565"/>
          </a:xfrm>
          <a:prstGeom prst="rect">
            <a:avLst/>
          </a:prstGeom>
        </p:spPr>
      </p:pic>
      <p:cxnSp>
        <p:nvCxnSpPr>
          <p:cNvPr id="8" name="Straight Arrow Connector 7">
            <a:extLst>
              <a:ext uri="{FF2B5EF4-FFF2-40B4-BE49-F238E27FC236}">
                <a16:creationId xmlns:a16="http://schemas.microsoft.com/office/drawing/2014/main" id="{049952C7-4E8C-4F84-B59B-5AA7013468A1}"/>
              </a:ext>
            </a:extLst>
          </p:cNvPr>
          <p:cNvCxnSpPr>
            <a:cxnSpLocks/>
          </p:cNvCxnSpPr>
          <p:nvPr/>
        </p:nvCxnSpPr>
        <p:spPr>
          <a:xfrm>
            <a:off x="5121409" y="2420888"/>
            <a:ext cx="1261035" cy="0"/>
          </a:xfrm>
          <a:prstGeom prst="straightConnector1">
            <a:avLst/>
          </a:prstGeom>
          <a:ln w="38100">
            <a:solidFill>
              <a:schemeClr val="accent6">
                <a:lumMod val="75000"/>
              </a:schemeClr>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8C5E0951-136F-4450-8DB7-103E2B5FE957}"/>
              </a:ext>
            </a:extLst>
          </p:cNvPr>
          <p:cNvSpPr/>
          <p:nvPr/>
        </p:nvSpPr>
        <p:spPr>
          <a:xfrm>
            <a:off x="9560369" y="2608908"/>
            <a:ext cx="504056" cy="388044"/>
          </a:xfrm>
          <a:prstGeom prst="rect">
            <a:avLst/>
          </a:prstGeom>
          <a:solidFill>
            <a:schemeClr val="accent5">
              <a:lumMod val="75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ysClr val="windowText" lastClr="000000"/>
              </a:solidFill>
            </a:endParaRPr>
          </a:p>
        </p:txBody>
      </p:sp>
      <p:sp>
        <p:nvSpPr>
          <p:cNvPr id="7" name="Rectangle 6">
            <a:extLst>
              <a:ext uri="{FF2B5EF4-FFF2-40B4-BE49-F238E27FC236}">
                <a16:creationId xmlns:a16="http://schemas.microsoft.com/office/drawing/2014/main" id="{45D0D1FC-C842-4833-99D1-7E4EA8585212}"/>
              </a:ext>
            </a:extLst>
          </p:cNvPr>
          <p:cNvSpPr/>
          <p:nvPr/>
        </p:nvSpPr>
        <p:spPr>
          <a:xfrm>
            <a:off x="8404392" y="3114700"/>
            <a:ext cx="504056" cy="430448"/>
          </a:xfrm>
          <a:prstGeom prst="rect">
            <a:avLst/>
          </a:prstGeom>
          <a:solidFill>
            <a:schemeClr val="accent5">
              <a:lumMod val="75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ysClr val="windowText" lastClr="000000"/>
              </a:solidFill>
            </a:endParaRPr>
          </a:p>
        </p:txBody>
      </p:sp>
      <p:sp>
        <p:nvSpPr>
          <p:cNvPr id="9" name="Rectangle 8">
            <a:extLst>
              <a:ext uri="{FF2B5EF4-FFF2-40B4-BE49-F238E27FC236}">
                <a16:creationId xmlns:a16="http://schemas.microsoft.com/office/drawing/2014/main" id="{7982468B-1F2B-487C-96C0-C4BBB01E45BB}"/>
              </a:ext>
            </a:extLst>
          </p:cNvPr>
          <p:cNvSpPr/>
          <p:nvPr/>
        </p:nvSpPr>
        <p:spPr>
          <a:xfrm>
            <a:off x="8908448" y="3114700"/>
            <a:ext cx="504056" cy="430448"/>
          </a:xfrm>
          <a:prstGeom prst="rect">
            <a:avLst/>
          </a:prstGeom>
          <a:solidFill>
            <a:schemeClr val="accent5">
              <a:lumMod val="75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ysClr val="windowText" lastClr="000000"/>
              </a:solidFill>
            </a:endParaRPr>
          </a:p>
        </p:txBody>
      </p:sp>
      <p:sp>
        <p:nvSpPr>
          <p:cNvPr id="10" name="Rectangle 9">
            <a:extLst>
              <a:ext uri="{FF2B5EF4-FFF2-40B4-BE49-F238E27FC236}">
                <a16:creationId xmlns:a16="http://schemas.microsoft.com/office/drawing/2014/main" id="{974F4024-002D-4207-A27F-6113C30CDDF2}"/>
              </a:ext>
            </a:extLst>
          </p:cNvPr>
          <p:cNvSpPr/>
          <p:nvPr/>
        </p:nvSpPr>
        <p:spPr>
          <a:xfrm>
            <a:off x="8404392" y="3861048"/>
            <a:ext cx="858372" cy="430448"/>
          </a:xfrm>
          <a:prstGeom prst="rect">
            <a:avLst/>
          </a:prstGeom>
          <a:solidFill>
            <a:schemeClr val="accent5">
              <a:lumMod val="75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ysClr val="windowText" lastClr="000000"/>
              </a:solidFill>
            </a:endParaRPr>
          </a:p>
        </p:txBody>
      </p:sp>
    </p:spTree>
    <p:extLst>
      <p:ext uri="{BB962C8B-B14F-4D97-AF65-F5344CB8AC3E}">
        <p14:creationId xmlns:p14="http://schemas.microsoft.com/office/powerpoint/2010/main" val="228825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CC0A7-5543-426F-ACFC-0C8C98CC990F}"/>
              </a:ext>
            </a:extLst>
          </p:cNvPr>
          <p:cNvSpPr>
            <a:spLocks noGrp="1"/>
          </p:cNvSpPr>
          <p:nvPr>
            <p:ph type="title"/>
          </p:nvPr>
        </p:nvSpPr>
        <p:spPr/>
        <p:txBody>
          <a:bodyPr/>
          <a:lstStyle/>
          <a:p>
            <a:r>
              <a:rPr lang="en-AU" dirty="0">
                <a:solidFill>
                  <a:srgbClr val="FF0000"/>
                </a:solidFill>
              </a:rPr>
              <a:t>Part 1</a:t>
            </a:r>
            <a:r>
              <a:rPr lang="en-AU" dirty="0"/>
              <a:t> - Simple Sumo program EV3 classroom (seek and destroy)</a:t>
            </a:r>
          </a:p>
        </p:txBody>
      </p:sp>
      <p:sp>
        <p:nvSpPr>
          <p:cNvPr id="3" name="Content Placeholder 2">
            <a:extLst>
              <a:ext uri="{FF2B5EF4-FFF2-40B4-BE49-F238E27FC236}">
                <a16:creationId xmlns:a16="http://schemas.microsoft.com/office/drawing/2014/main" id="{B1D8653B-CA60-46F8-B0ED-0BF99CE26AE5}"/>
              </a:ext>
            </a:extLst>
          </p:cNvPr>
          <p:cNvSpPr>
            <a:spLocks noGrp="1"/>
          </p:cNvSpPr>
          <p:nvPr>
            <p:ph sz="half" idx="1"/>
          </p:nvPr>
        </p:nvSpPr>
        <p:spPr/>
        <p:txBody>
          <a:bodyPr>
            <a:normAutofit/>
          </a:bodyPr>
          <a:lstStyle/>
          <a:p>
            <a:r>
              <a:rPr lang="en-AU" dirty="0"/>
              <a:t>In action</a:t>
            </a:r>
          </a:p>
        </p:txBody>
      </p:sp>
      <p:pic>
        <p:nvPicPr>
          <p:cNvPr id="8" name="20220505_141020">
            <a:hlinkClick r:id="" action="ppaction://media"/>
            <a:extLst>
              <a:ext uri="{FF2B5EF4-FFF2-40B4-BE49-F238E27FC236}">
                <a16:creationId xmlns:a16="http://schemas.microsoft.com/office/drawing/2014/main" id="{462F5222-F1EF-44DA-98D7-EDBC100F8E51}"/>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263878" y="2608993"/>
            <a:ext cx="6334590" cy="3563207"/>
          </a:xfrm>
        </p:spPr>
      </p:pic>
      <p:pic>
        <p:nvPicPr>
          <p:cNvPr id="4" name="Picture 3">
            <a:extLst>
              <a:ext uri="{FF2B5EF4-FFF2-40B4-BE49-F238E27FC236}">
                <a16:creationId xmlns:a16="http://schemas.microsoft.com/office/drawing/2014/main" id="{D24619EE-FA0F-4F1F-9345-C9A7876451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270" b="92476" l="8434" r="91416">
                        <a14:foregroundMark x1="35843" y1="6897" x2="11898" y2="5799"/>
                        <a14:foregroundMark x1="11898" y1="5799" x2="8434" y2="16144"/>
                        <a14:foregroundMark x1="8434" y1="16144" x2="18976" y2="19906"/>
                        <a14:foregroundMark x1="18976" y1="19906" x2="28313" y2="19122"/>
                        <a14:foregroundMark x1="9488" y1="6270" x2="14458" y2="6270"/>
                        <a14:foregroundMark x1="11295" y1="24451" x2="57078" y2="25705"/>
                        <a14:foregroundMark x1="13705" y1="13009" x2="20181" y2="17868"/>
                        <a14:foregroundMark x1="9488" y1="43574" x2="39006" y2="31348"/>
                        <a14:foregroundMark x1="26958" y1="32602" x2="37651" y2="32602"/>
                        <a14:foregroundMark x1="37651" y1="32602" x2="61145" y2="31661"/>
                        <a14:foregroundMark x1="61145" y1="31661" x2="80120" y2="33229"/>
                        <a14:foregroundMark x1="91416" y1="34169" x2="90964" y2="30408"/>
                        <a14:foregroundMark x1="42470" y1="7680" x2="33584" y2="8621"/>
                        <a14:foregroundMark x1="15512" y1="13166" x2="21687" y2="18182"/>
                        <a14:foregroundMark x1="8886" y1="32602" x2="40512" y2="31191"/>
                        <a14:foregroundMark x1="27259" y1="44044" x2="50452" y2="40596"/>
                        <a14:foregroundMark x1="50452" y1="40596" x2="73343" y2="40909"/>
                        <a14:foregroundMark x1="33283" y1="40439" x2="29217" y2="42006"/>
                        <a14:foregroundMark x1="66265" y1="58150" x2="60843" y2="58150"/>
                        <a14:foregroundMark x1="89458" y1="56740" x2="87500" y2="56740"/>
                        <a14:foregroundMark x1="14157" y1="65517" x2="25904" y2="66614"/>
                        <a14:foregroundMark x1="25904" y1="66614" x2="49699" y2="65517"/>
                        <a14:foregroundMark x1="49699" y1="65517" x2="57380" y2="66928"/>
                        <a14:foregroundMark x1="28765" y1="14263" x2="19880" y2="7680"/>
                        <a14:foregroundMark x1="13705" y1="81661" x2="28765" y2="81661"/>
                        <a14:foregroundMark x1="28765" y1="81661" x2="39910" y2="81348"/>
                        <a14:foregroundMark x1="39910" y1="81348" x2="53614" y2="81348"/>
                        <a14:foregroundMark x1="53765" y1="79154" x2="29669" y2="77429"/>
                        <a14:foregroundMark x1="12801" y1="92476" x2="32380" y2="86991"/>
                      </a14:backgroundRemoval>
                    </a14:imgEffect>
                  </a14:imgLayer>
                </a14:imgProps>
              </a:ext>
            </a:extLst>
          </a:blip>
          <a:stretch>
            <a:fillRect/>
          </a:stretch>
        </p:blipFill>
        <p:spPr>
          <a:xfrm>
            <a:off x="7102524" y="2060848"/>
            <a:ext cx="4586207" cy="4406627"/>
          </a:xfrm>
          <a:prstGeom prst="rect">
            <a:avLst/>
          </a:prstGeom>
        </p:spPr>
      </p:pic>
      <p:sp>
        <p:nvSpPr>
          <p:cNvPr id="5" name="Rectangle 4">
            <a:extLst>
              <a:ext uri="{FF2B5EF4-FFF2-40B4-BE49-F238E27FC236}">
                <a16:creationId xmlns:a16="http://schemas.microsoft.com/office/drawing/2014/main" id="{5CCFB0B2-525A-4F2F-9EA5-F59B3B6FF47A}"/>
              </a:ext>
            </a:extLst>
          </p:cNvPr>
          <p:cNvSpPr/>
          <p:nvPr/>
        </p:nvSpPr>
        <p:spPr>
          <a:xfrm>
            <a:off x="8398668" y="3717032"/>
            <a:ext cx="2016224" cy="288032"/>
          </a:xfrm>
          <a:prstGeom prst="rect">
            <a:avLst/>
          </a:prstGeom>
          <a:solidFill>
            <a:schemeClr val="accent5">
              <a:lumMod val="75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A9EF6ACA-8703-4D98-AC5D-9C9EFC49B543}"/>
              </a:ext>
            </a:extLst>
          </p:cNvPr>
          <p:cNvSpPr/>
          <p:nvPr/>
        </p:nvSpPr>
        <p:spPr>
          <a:xfrm>
            <a:off x="8902724" y="4869160"/>
            <a:ext cx="864096" cy="288032"/>
          </a:xfrm>
          <a:prstGeom prst="rect">
            <a:avLst/>
          </a:prstGeom>
          <a:solidFill>
            <a:schemeClr val="accent5">
              <a:lumMod val="75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FC921F59-F90B-4FCF-A93E-38F11E1876EA}"/>
              </a:ext>
            </a:extLst>
          </p:cNvPr>
          <p:cNvSpPr/>
          <p:nvPr/>
        </p:nvSpPr>
        <p:spPr>
          <a:xfrm>
            <a:off x="8902724" y="5468064"/>
            <a:ext cx="720080" cy="288032"/>
          </a:xfrm>
          <a:prstGeom prst="rect">
            <a:avLst/>
          </a:prstGeom>
          <a:solidFill>
            <a:schemeClr val="accent5">
              <a:lumMod val="75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308787CD-621A-489D-90D8-0B9AD030EC58}"/>
              </a:ext>
            </a:extLst>
          </p:cNvPr>
          <p:cNvSpPr/>
          <p:nvPr/>
        </p:nvSpPr>
        <p:spPr>
          <a:xfrm>
            <a:off x="9838828" y="4482480"/>
            <a:ext cx="360040" cy="242664"/>
          </a:xfrm>
          <a:prstGeom prst="rect">
            <a:avLst/>
          </a:prstGeom>
          <a:solidFill>
            <a:schemeClr val="accent5">
              <a:lumMod val="75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53928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6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CC0A7-5543-426F-ACFC-0C8C98CC990F}"/>
              </a:ext>
            </a:extLst>
          </p:cNvPr>
          <p:cNvSpPr>
            <a:spLocks noGrp="1"/>
          </p:cNvSpPr>
          <p:nvPr>
            <p:ph type="title"/>
          </p:nvPr>
        </p:nvSpPr>
        <p:spPr/>
        <p:txBody>
          <a:bodyPr/>
          <a:lstStyle/>
          <a:p>
            <a:r>
              <a:rPr lang="en-AU" dirty="0">
                <a:solidFill>
                  <a:srgbClr val="FF0000"/>
                </a:solidFill>
              </a:rPr>
              <a:t>Part 1</a:t>
            </a:r>
            <a:r>
              <a:rPr lang="en-AU" dirty="0"/>
              <a:t> - Simple Sumo program EV3 classroom (stop at the white line)</a:t>
            </a:r>
          </a:p>
        </p:txBody>
      </p:sp>
      <p:sp>
        <p:nvSpPr>
          <p:cNvPr id="3" name="Content Placeholder 2">
            <a:extLst>
              <a:ext uri="{FF2B5EF4-FFF2-40B4-BE49-F238E27FC236}">
                <a16:creationId xmlns:a16="http://schemas.microsoft.com/office/drawing/2014/main" id="{B1D8653B-CA60-46F8-B0ED-0BF99CE26AE5}"/>
              </a:ext>
            </a:extLst>
          </p:cNvPr>
          <p:cNvSpPr>
            <a:spLocks noGrp="1"/>
          </p:cNvSpPr>
          <p:nvPr>
            <p:ph sz="half" idx="1"/>
          </p:nvPr>
        </p:nvSpPr>
        <p:spPr/>
        <p:txBody>
          <a:bodyPr>
            <a:normAutofit fontScale="92500"/>
          </a:bodyPr>
          <a:lstStyle/>
          <a:p>
            <a:r>
              <a:rPr lang="en-AU" dirty="0"/>
              <a:t>We still have the issue of it going off the field if it misses the opponent</a:t>
            </a:r>
          </a:p>
          <a:p>
            <a:r>
              <a:rPr lang="en-AU" dirty="0"/>
              <a:t>We solve this by telling it to stop at the white boundary line, move back from the line and turning around to continue looking</a:t>
            </a:r>
          </a:p>
          <a:p>
            <a:r>
              <a:rPr lang="en-AU" dirty="0"/>
              <a:t>This will help you stay in the contest longer</a:t>
            </a:r>
          </a:p>
          <a:p>
            <a:r>
              <a:rPr lang="en-AU" dirty="0"/>
              <a:t>Don’t forget to make sure it is the right port number</a:t>
            </a:r>
          </a:p>
        </p:txBody>
      </p:sp>
      <p:pic>
        <p:nvPicPr>
          <p:cNvPr id="5" name="Picture 4">
            <a:extLst>
              <a:ext uri="{FF2B5EF4-FFF2-40B4-BE49-F238E27FC236}">
                <a16:creationId xmlns:a16="http://schemas.microsoft.com/office/drawing/2014/main" id="{99C55299-96D7-4135-B25F-357742E0701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596" b="89899" l="9548" r="93970">
                        <a14:foregroundMark x1="9715" y1="19192" x2="9715" y2="19192"/>
                        <a14:foregroundMark x1="15075" y1="28788" x2="15075" y2="63384"/>
                        <a14:foregroundMark x1="32998" y1="58586" x2="44891" y2="64394"/>
                        <a14:foregroundMark x1="21106" y1="15657" x2="26633" y2="21212"/>
                        <a14:foregroundMark x1="55779" y1="44949" x2="80905" y2="62374"/>
                        <a14:foregroundMark x1="65494" y1="63131" x2="82412" y2="61364"/>
                        <a14:foregroundMark x1="93970" y1="61616" x2="93970" y2="61616"/>
                      </a14:backgroundRemoval>
                    </a14:imgEffect>
                  </a14:imgLayer>
                </a14:imgProps>
              </a:ext>
            </a:extLst>
          </a:blip>
          <a:stretch>
            <a:fillRect/>
          </a:stretch>
        </p:blipFill>
        <p:spPr>
          <a:xfrm>
            <a:off x="6094412" y="2060848"/>
            <a:ext cx="5686425" cy="3771900"/>
          </a:xfrm>
          <a:prstGeom prst="rect">
            <a:avLst/>
          </a:prstGeom>
        </p:spPr>
      </p:pic>
      <p:sp>
        <p:nvSpPr>
          <p:cNvPr id="4" name="Rectangle 3">
            <a:extLst>
              <a:ext uri="{FF2B5EF4-FFF2-40B4-BE49-F238E27FC236}">
                <a16:creationId xmlns:a16="http://schemas.microsoft.com/office/drawing/2014/main" id="{499EDFFA-BE66-427D-BBB3-787D6629B297}"/>
              </a:ext>
            </a:extLst>
          </p:cNvPr>
          <p:cNvSpPr/>
          <p:nvPr/>
        </p:nvSpPr>
        <p:spPr>
          <a:xfrm>
            <a:off x="6814492" y="3573016"/>
            <a:ext cx="4680520" cy="1080120"/>
          </a:xfrm>
          <a:prstGeom prst="rect">
            <a:avLst/>
          </a:prstGeom>
          <a:solidFill>
            <a:schemeClr val="accent5">
              <a:lumMod val="75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Arrow Connector 6">
            <a:extLst>
              <a:ext uri="{FF2B5EF4-FFF2-40B4-BE49-F238E27FC236}">
                <a16:creationId xmlns:a16="http://schemas.microsoft.com/office/drawing/2014/main" id="{4476C788-A097-4117-B824-79CA9D6037C0}"/>
              </a:ext>
            </a:extLst>
          </p:cNvPr>
          <p:cNvCxnSpPr/>
          <p:nvPr/>
        </p:nvCxnSpPr>
        <p:spPr>
          <a:xfrm flipV="1">
            <a:off x="5230316" y="2852936"/>
            <a:ext cx="2592288" cy="2304256"/>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930082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33F77922-816F-4138-8E67-7621EC4676A8}"/>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23424" y="1905000"/>
            <a:ext cx="3648405" cy="2736304"/>
          </a:xfrm>
        </p:spPr>
      </p:pic>
      <p:pic>
        <p:nvPicPr>
          <p:cNvPr id="14" name="Content Placeholder 13">
            <a:extLst>
              <a:ext uri="{FF2B5EF4-FFF2-40B4-BE49-F238E27FC236}">
                <a16:creationId xmlns:a16="http://schemas.microsoft.com/office/drawing/2014/main" id="{939D8D8C-2E15-4659-A9E7-D4E5ACB87E0C}"/>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147088" y="1785392"/>
            <a:ext cx="3826205" cy="2869654"/>
          </a:xfrm>
        </p:spPr>
      </p:pic>
      <p:sp>
        <p:nvSpPr>
          <p:cNvPr id="5" name="Title 1">
            <a:extLst>
              <a:ext uri="{FF2B5EF4-FFF2-40B4-BE49-F238E27FC236}">
                <a16:creationId xmlns:a16="http://schemas.microsoft.com/office/drawing/2014/main" id="{69CBC84A-78A5-4409-9B81-CA6CC48F1854}"/>
              </a:ext>
            </a:extLst>
          </p:cNvPr>
          <p:cNvSpPr txBox="1">
            <a:spLocks/>
          </p:cNvSpPr>
          <p:nvPr/>
        </p:nvSpPr>
        <p:spPr>
          <a:xfrm>
            <a:off x="333772" y="449338"/>
            <a:ext cx="5427710" cy="1020762"/>
          </a:xfrm>
          <a:prstGeom prst="rect">
            <a:avLst/>
          </a:prstGeom>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AU" dirty="0"/>
              <a:t>You can check if your robot sees white by putting it on the white line. If it sees white it will show up on your screen</a:t>
            </a:r>
          </a:p>
        </p:txBody>
      </p:sp>
      <p:pic>
        <p:nvPicPr>
          <p:cNvPr id="6" name="Picture 5">
            <a:extLst>
              <a:ext uri="{FF2B5EF4-FFF2-40B4-BE49-F238E27FC236}">
                <a16:creationId xmlns:a16="http://schemas.microsoft.com/office/drawing/2014/main" id="{E9A6577A-49A6-4B6F-89A1-DD102BD3725D}"/>
              </a:ext>
            </a:extLst>
          </p:cNvPr>
          <p:cNvPicPr>
            <a:picLocks noChangeAspect="1"/>
          </p:cNvPicPr>
          <p:nvPr/>
        </p:nvPicPr>
        <p:blipFill>
          <a:blip r:embed="rId4"/>
          <a:stretch>
            <a:fillRect/>
          </a:stretch>
        </p:blipFill>
        <p:spPr>
          <a:xfrm>
            <a:off x="693812" y="5013176"/>
            <a:ext cx="5323731" cy="957506"/>
          </a:xfrm>
          <a:prstGeom prst="rect">
            <a:avLst/>
          </a:prstGeom>
        </p:spPr>
      </p:pic>
      <p:pic>
        <p:nvPicPr>
          <p:cNvPr id="7" name="Picture 6">
            <a:extLst>
              <a:ext uri="{FF2B5EF4-FFF2-40B4-BE49-F238E27FC236}">
                <a16:creationId xmlns:a16="http://schemas.microsoft.com/office/drawing/2014/main" id="{202D3ABE-706E-469A-85D2-2E58AF2D6A31}"/>
              </a:ext>
            </a:extLst>
          </p:cNvPr>
          <p:cNvPicPr>
            <a:picLocks noChangeAspect="1"/>
          </p:cNvPicPr>
          <p:nvPr/>
        </p:nvPicPr>
        <p:blipFill>
          <a:blip r:embed="rId5"/>
          <a:stretch>
            <a:fillRect/>
          </a:stretch>
        </p:blipFill>
        <p:spPr>
          <a:xfrm>
            <a:off x="6454453" y="5013176"/>
            <a:ext cx="5283398" cy="947098"/>
          </a:xfrm>
          <a:prstGeom prst="rect">
            <a:avLst/>
          </a:prstGeom>
        </p:spPr>
      </p:pic>
      <p:sp>
        <p:nvSpPr>
          <p:cNvPr id="10" name="Title 1">
            <a:extLst>
              <a:ext uri="{FF2B5EF4-FFF2-40B4-BE49-F238E27FC236}">
                <a16:creationId xmlns:a16="http://schemas.microsoft.com/office/drawing/2014/main" id="{E0FCE7E9-38E8-47F9-A0E0-CBFCF162331E}"/>
              </a:ext>
            </a:extLst>
          </p:cNvPr>
          <p:cNvSpPr txBox="1">
            <a:spLocks/>
          </p:cNvSpPr>
          <p:nvPr/>
        </p:nvSpPr>
        <p:spPr>
          <a:xfrm>
            <a:off x="6189349" y="387345"/>
            <a:ext cx="5427710" cy="10207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AU" sz="2000" dirty="0"/>
              <a:t>If you put it on the black surface you will see it show a black circle.</a:t>
            </a:r>
          </a:p>
        </p:txBody>
      </p:sp>
      <p:cxnSp>
        <p:nvCxnSpPr>
          <p:cNvPr id="16" name="Straight Arrow Connector 15">
            <a:extLst>
              <a:ext uri="{FF2B5EF4-FFF2-40B4-BE49-F238E27FC236}">
                <a16:creationId xmlns:a16="http://schemas.microsoft.com/office/drawing/2014/main" id="{7367FC49-A025-4857-8A67-6278B092AAB3}"/>
              </a:ext>
            </a:extLst>
          </p:cNvPr>
          <p:cNvCxnSpPr>
            <a:cxnSpLocks/>
          </p:cNvCxnSpPr>
          <p:nvPr/>
        </p:nvCxnSpPr>
        <p:spPr>
          <a:xfrm flipH="1">
            <a:off x="2494012" y="3573016"/>
            <a:ext cx="1008112" cy="2016224"/>
          </a:xfrm>
          <a:prstGeom prst="straightConnector1">
            <a:avLst/>
          </a:prstGeom>
          <a:ln w="38100">
            <a:solidFill>
              <a:srgbClr val="00B05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081721B-81C5-4511-8C71-7AE85FE4B531}"/>
              </a:ext>
            </a:extLst>
          </p:cNvPr>
          <p:cNvCxnSpPr/>
          <p:nvPr/>
        </p:nvCxnSpPr>
        <p:spPr>
          <a:xfrm flipH="1">
            <a:off x="8326660" y="3645024"/>
            <a:ext cx="769492" cy="2016224"/>
          </a:xfrm>
          <a:prstGeom prst="straightConnector1">
            <a:avLst/>
          </a:prstGeom>
          <a:ln w="38100">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426764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11C78-44E3-4B44-8CAE-BC6A662749FE}"/>
              </a:ext>
            </a:extLst>
          </p:cNvPr>
          <p:cNvSpPr>
            <a:spLocks noGrp="1"/>
          </p:cNvSpPr>
          <p:nvPr>
            <p:ph type="title"/>
          </p:nvPr>
        </p:nvSpPr>
        <p:spPr/>
        <p:txBody>
          <a:bodyPr/>
          <a:lstStyle/>
          <a:p>
            <a:r>
              <a:rPr lang="en-AU" dirty="0"/>
              <a:t>Is it more accurate to read just colour or to look for a % of light?</a:t>
            </a:r>
          </a:p>
        </p:txBody>
      </p:sp>
      <p:sp>
        <p:nvSpPr>
          <p:cNvPr id="3" name="Content Placeholder 2">
            <a:extLst>
              <a:ext uri="{FF2B5EF4-FFF2-40B4-BE49-F238E27FC236}">
                <a16:creationId xmlns:a16="http://schemas.microsoft.com/office/drawing/2014/main" id="{407A466F-CE66-4B3D-BD86-1D6F028F08E7}"/>
              </a:ext>
            </a:extLst>
          </p:cNvPr>
          <p:cNvSpPr>
            <a:spLocks noGrp="1"/>
          </p:cNvSpPr>
          <p:nvPr>
            <p:ph sz="half" idx="1"/>
          </p:nvPr>
        </p:nvSpPr>
        <p:spPr/>
        <p:txBody>
          <a:bodyPr/>
          <a:lstStyle/>
          <a:p>
            <a:r>
              <a:rPr lang="en-AU" dirty="0"/>
              <a:t>By changing the light sensor to read % of light instead of colour, could you have your sumo robot react quicker to the line?</a:t>
            </a:r>
          </a:p>
          <a:p>
            <a:r>
              <a:rPr lang="en-AU" dirty="0"/>
              <a:t>You will need to work on a formula of </a:t>
            </a:r>
          </a:p>
          <a:p>
            <a:pPr marL="0" indent="0">
              <a:buNone/>
            </a:pPr>
            <a:r>
              <a:rPr lang="en-AU" dirty="0"/>
              <a:t>(black + white) / 2</a:t>
            </a:r>
          </a:p>
          <a:p>
            <a:pPr marL="0" indent="0">
              <a:buNone/>
            </a:pPr>
            <a:endParaRPr lang="en-AU" dirty="0"/>
          </a:p>
        </p:txBody>
      </p:sp>
      <p:pic>
        <p:nvPicPr>
          <p:cNvPr id="5" name="Content Placeholder 8">
            <a:extLst>
              <a:ext uri="{FF2B5EF4-FFF2-40B4-BE49-F238E27FC236}">
                <a16:creationId xmlns:a16="http://schemas.microsoft.com/office/drawing/2014/main" id="{9ABF3E18-1714-4FF5-AB55-97FF01B752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6460" y="1937008"/>
            <a:ext cx="4032448" cy="3024336"/>
          </a:xfrm>
          <a:prstGeom prst="rect">
            <a:avLst/>
          </a:prstGeom>
        </p:spPr>
      </p:pic>
      <p:pic>
        <p:nvPicPr>
          <p:cNvPr id="6" name="Picture 5">
            <a:extLst>
              <a:ext uri="{FF2B5EF4-FFF2-40B4-BE49-F238E27FC236}">
                <a16:creationId xmlns:a16="http://schemas.microsoft.com/office/drawing/2014/main" id="{5773EC1F-FE40-4C2D-9B53-2C343F75711A}"/>
              </a:ext>
            </a:extLst>
          </p:cNvPr>
          <p:cNvPicPr>
            <a:picLocks noChangeAspect="1"/>
          </p:cNvPicPr>
          <p:nvPr/>
        </p:nvPicPr>
        <p:blipFill>
          <a:blip r:embed="rId3"/>
          <a:stretch>
            <a:fillRect/>
          </a:stretch>
        </p:blipFill>
        <p:spPr>
          <a:xfrm>
            <a:off x="6526460" y="5124199"/>
            <a:ext cx="5323731" cy="957506"/>
          </a:xfrm>
          <a:prstGeom prst="rect">
            <a:avLst/>
          </a:prstGeom>
        </p:spPr>
      </p:pic>
      <p:cxnSp>
        <p:nvCxnSpPr>
          <p:cNvPr id="8" name="Straight Arrow Connector 7">
            <a:extLst>
              <a:ext uri="{FF2B5EF4-FFF2-40B4-BE49-F238E27FC236}">
                <a16:creationId xmlns:a16="http://schemas.microsoft.com/office/drawing/2014/main" id="{194F2501-ED68-4933-8F5A-EACBBFABFBC8}"/>
              </a:ext>
            </a:extLst>
          </p:cNvPr>
          <p:cNvCxnSpPr/>
          <p:nvPr/>
        </p:nvCxnSpPr>
        <p:spPr>
          <a:xfrm>
            <a:off x="5374332" y="3356992"/>
            <a:ext cx="2520280" cy="2088232"/>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516302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CC0A7-5543-426F-ACFC-0C8C98CC990F}"/>
              </a:ext>
            </a:extLst>
          </p:cNvPr>
          <p:cNvSpPr>
            <a:spLocks noGrp="1"/>
          </p:cNvSpPr>
          <p:nvPr>
            <p:ph type="title"/>
          </p:nvPr>
        </p:nvSpPr>
        <p:spPr/>
        <p:txBody>
          <a:bodyPr/>
          <a:lstStyle/>
          <a:p>
            <a:r>
              <a:rPr lang="en-AU" dirty="0">
                <a:solidFill>
                  <a:srgbClr val="FF0000"/>
                </a:solidFill>
              </a:rPr>
              <a:t>Part 1</a:t>
            </a:r>
            <a:r>
              <a:rPr lang="en-AU" dirty="0"/>
              <a:t> - Simple Sumo program EV3 classroom (put it all together)</a:t>
            </a:r>
          </a:p>
        </p:txBody>
      </p:sp>
      <p:sp>
        <p:nvSpPr>
          <p:cNvPr id="3" name="Content Placeholder 2">
            <a:extLst>
              <a:ext uri="{FF2B5EF4-FFF2-40B4-BE49-F238E27FC236}">
                <a16:creationId xmlns:a16="http://schemas.microsoft.com/office/drawing/2014/main" id="{B1D8653B-CA60-46F8-B0ED-0BF99CE26AE5}"/>
              </a:ext>
            </a:extLst>
          </p:cNvPr>
          <p:cNvSpPr>
            <a:spLocks noGrp="1"/>
          </p:cNvSpPr>
          <p:nvPr>
            <p:ph sz="half" idx="1"/>
          </p:nvPr>
        </p:nvSpPr>
        <p:spPr/>
        <p:txBody>
          <a:bodyPr>
            <a:normAutofit/>
          </a:bodyPr>
          <a:lstStyle/>
          <a:p>
            <a:r>
              <a:rPr lang="en-AU" dirty="0"/>
              <a:t>Light sensor working</a:t>
            </a:r>
          </a:p>
        </p:txBody>
      </p:sp>
      <p:pic>
        <p:nvPicPr>
          <p:cNvPr id="7" name="20220505_201456">
            <a:hlinkClick r:id="" action="ppaction://media"/>
            <a:extLst>
              <a:ext uri="{FF2B5EF4-FFF2-40B4-BE49-F238E27FC236}">
                <a16:creationId xmlns:a16="http://schemas.microsoft.com/office/drawing/2014/main" id="{43F1EF70-BDF5-49AE-9766-6DBB00EB3C80}"/>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2854052" y="2428127"/>
            <a:ext cx="6688707" cy="3763361"/>
          </a:xfrm>
        </p:spPr>
      </p:pic>
    </p:spTree>
    <p:extLst>
      <p:ext uri="{BB962C8B-B14F-4D97-AF65-F5344CB8AC3E}">
        <p14:creationId xmlns:p14="http://schemas.microsoft.com/office/powerpoint/2010/main" val="1998329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What is RCJSA Sumo?</a:t>
            </a:r>
          </a:p>
        </p:txBody>
      </p:sp>
      <p:sp>
        <p:nvSpPr>
          <p:cNvPr id="14" name="Content Placeholder 13"/>
          <p:cNvSpPr>
            <a:spLocks noGrp="1"/>
          </p:cNvSpPr>
          <p:nvPr>
            <p:ph idx="1"/>
          </p:nvPr>
        </p:nvSpPr>
        <p:spPr/>
        <p:txBody>
          <a:bodyPr/>
          <a:lstStyle/>
          <a:p>
            <a:r>
              <a:rPr lang="en-AU" dirty="0" err="1"/>
              <a:t>Robocup</a:t>
            </a:r>
            <a:r>
              <a:rPr lang="en-AU" dirty="0"/>
              <a:t> Junior South Australia (RCJSA) Sumo is a head to head competition where two autonomous robots try to push or flip the other out of a circular ring. The last robot remaining in the ring, or upright, wins the round. While pushing your opponent out of the ring is the most common way to win a round, disabling your opponent (flipping and lifting) is strongly encouraged. Winning the most rounds, wins the match.</a:t>
            </a:r>
          </a:p>
        </p:txBody>
      </p:sp>
    </p:spTree>
    <p:extLst>
      <p:ext uri="{BB962C8B-B14F-4D97-AF65-F5344CB8AC3E}">
        <p14:creationId xmlns:p14="http://schemas.microsoft.com/office/powerpoint/2010/main" val="2128536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CC0A7-5543-426F-ACFC-0C8C98CC990F}"/>
              </a:ext>
            </a:extLst>
          </p:cNvPr>
          <p:cNvSpPr>
            <a:spLocks noGrp="1"/>
          </p:cNvSpPr>
          <p:nvPr>
            <p:ph type="title"/>
          </p:nvPr>
        </p:nvSpPr>
        <p:spPr/>
        <p:txBody>
          <a:bodyPr/>
          <a:lstStyle/>
          <a:p>
            <a:r>
              <a:rPr lang="en-AU" dirty="0">
                <a:solidFill>
                  <a:srgbClr val="FF0000"/>
                </a:solidFill>
              </a:rPr>
              <a:t>Part 1</a:t>
            </a:r>
            <a:r>
              <a:rPr lang="en-AU" dirty="0"/>
              <a:t> - Simple Sumo program EV3 classroom (put it all together)</a:t>
            </a:r>
          </a:p>
        </p:txBody>
      </p:sp>
      <p:sp>
        <p:nvSpPr>
          <p:cNvPr id="3" name="Content Placeholder 2">
            <a:extLst>
              <a:ext uri="{FF2B5EF4-FFF2-40B4-BE49-F238E27FC236}">
                <a16:creationId xmlns:a16="http://schemas.microsoft.com/office/drawing/2014/main" id="{B1D8653B-CA60-46F8-B0ED-0BF99CE26AE5}"/>
              </a:ext>
            </a:extLst>
          </p:cNvPr>
          <p:cNvSpPr>
            <a:spLocks noGrp="1"/>
          </p:cNvSpPr>
          <p:nvPr>
            <p:ph sz="half" idx="1"/>
          </p:nvPr>
        </p:nvSpPr>
        <p:spPr>
          <a:xfrm>
            <a:off x="1522413" y="1905000"/>
            <a:ext cx="9612559" cy="4267200"/>
          </a:xfrm>
        </p:spPr>
        <p:txBody>
          <a:bodyPr>
            <a:normAutofit/>
          </a:bodyPr>
          <a:lstStyle/>
          <a:p>
            <a:r>
              <a:rPr lang="en-AU" dirty="0"/>
              <a:t>Now put the ‘Seek and destroy’ program inside the ‘Stop at the line’ program and all inside a forever loop</a:t>
            </a:r>
          </a:p>
          <a:p>
            <a:r>
              <a:rPr lang="en-AU" dirty="0"/>
              <a:t>The ‘stop at line’ part of your program needs to be what it looks for first because even if it is searching or attacking, if it sees the line it will run that program no matter what</a:t>
            </a:r>
          </a:p>
          <a:p>
            <a:r>
              <a:rPr lang="en-AU" dirty="0"/>
              <a:t>You need to put all of this in a forever loop so the program will keep happening over and over again and not just once and then stop</a:t>
            </a:r>
          </a:p>
        </p:txBody>
      </p:sp>
    </p:spTree>
    <p:extLst>
      <p:ext uri="{BB962C8B-B14F-4D97-AF65-F5344CB8AC3E}">
        <p14:creationId xmlns:p14="http://schemas.microsoft.com/office/powerpoint/2010/main" val="187202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CC0A7-5543-426F-ACFC-0C8C98CC990F}"/>
              </a:ext>
            </a:extLst>
          </p:cNvPr>
          <p:cNvSpPr>
            <a:spLocks noGrp="1"/>
          </p:cNvSpPr>
          <p:nvPr>
            <p:ph type="title"/>
          </p:nvPr>
        </p:nvSpPr>
        <p:spPr/>
        <p:txBody>
          <a:bodyPr/>
          <a:lstStyle/>
          <a:p>
            <a:r>
              <a:rPr lang="en-AU" dirty="0">
                <a:solidFill>
                  <a:srgbClr val="FF0000"/>
                </a:solidFill>
              </a:rPr>
              <a:t>Part 1</a:t>
            </a:r>
            <a:r>
              <a:rPr lang="en-AU" dirty="0"/>
              <a:t> - Simple Sumo program EV3 classroom (complete)</a:t>
            </a:r>
          </a:p>
        </p:txBody>
      </p:sp>
      <p:sp>
        <p:nvSpPr>
          <p:cNvPr id="3" name="Content Placeholder 2">
            <a:extLst>
              <a:ext uri="{FF2B5EF4-FFF2-40B4-BE49-F238E27FC236}">
                <a16:creationId xmlns:a16="http://schemas.microsoft.com/office/drawing/2014/main" id="{B1D8653B-CA60-46F8-B0ED-0BF99CE26AE5}"/>
              </a:ext>
            </a:extLst>
          </p:cNvPr>
          <p:cNvSpPr>
            <a:spLocks noGrp="1"/>
          </p:cNvSpPr>
          <p:nvPr>
            <p:ph sz="half" idx="1"/>
          </p:nvPr>
        </p:nvSpPr>
        <p:spPr/>
        <p:txBody>
          <a:bodyPr>
            <a:normAutofit/>
          </a:bodyPr>
          <a:lstStyle/>
          <a:p>
            <a:r>
              <a:rPr lang="en-AU" dirty="0"/>
              <a:t>It should look something like this</a:t>
            </a:r>
          </a:p>
          <a:p>
            <a:r>
              <a:rPr lang="en-AU" dirty="0"/>
              <a:t>Now test it and see how you go and make adjustments if you want it to go faster / turn quicker / move back from the line longer</a:t>
            </a:r>
          </a:p>
        </p:txBody>
      </p:sp>
      <p:pic>
        <p:nvPicPr>
          <p:cNvPr id="5" name="Picture 4">
            <a:extLst>
              <a:ext uri="{FF2B5EF4-FFF2-40B4-BE49-F238E27FC236}">
                <a16:creationId xmlns:a16="http://schemas.microsoft.com/office/drawing/2014/main" id="{EF8544EB-E46C-4615-BF71-6F961374F52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026" b="94588" l="8511" r="92650">
                        <a14:foregroundMark x1="30754" y1="5412" x2="10832" y2="5284"/>
                        <a14:foregroundMark x1="10251" y1="11598" x2="25338" y2="10567"/>
                        <a14:foregroundMark x1="25338" y1="10567" x2="22244" y2="9149"/>
                        <a14:foregroundMark x1="9091" y1="38273" x2="38491" y2="43943"/>
                        <a14:foregroundMark x1="38491" y1="43943" x2="53772" y2="43943"/>
                        <a14:foregroundMark x1="53772" y1="43943" x2="64603" y2="43428"/>
                        <a14:foregroundMark x1="25725" y1="37758" x2="10251" y2="40464"/>
                        <a14:foregroundMark x1="10251" y1="40464" x2="8704" y2="61598"/>
                        <a14:foregroundMark x1="8704" y1="61598" x2="10638" y2="71778"/>
                        <a14:foregroundMark x1="10638" y1="71778" x2="25919" y2="76031"/>
                        <a14:foregroundMark x1="25919" y1="76031" x2="33849" y2="76031"/>
                        <a14:foregroundMark x1="22050" y1="42010" x2="57060" y2="44459"/>
                        <a14:foregroundMark x1="57060" y1="44459" x2="66344" y2="42010"/>
                        <a14:foregroundMark x1="91489" y1="21134" x2="91489" y2="21134"/>
                        <a14:foregroundMark x1="77756" y1="21907" x2="29207" y2="20619"/>
                        <a14:foregroundMark x1="29207" y1="20619" x2="46228" y2="22294"/>
                        <a14:foregroundMark x1="46228" y1="22294" x2="62669" y2="21649"/>
                        <a14:foregroundMark x1="62669" y1="21649" x2="64410" y2="21649"/>
                        <a14:foregroundMark x1="26692" y1="12113" x2="26692" y2="12113"/>
                        <a14:foregroundMark x1="25725" y1="21521" x2="43907" y2="27191"/>
                        <a14:foregroundMark x1="43907" y1="27191" x2="60542" y2="25644"/>
                        <a14:foregroundMark x1="60542" y1="25644" x2="76015" y2="27577"/>
                        <a14:foregroundMark x1="76015" y1="27577" x2="58027" y2="27706"/>
                        <a14:foregroundMark x1="58027" y1="27706" x2="44487" y2="32603"/>
                        <a14:foregroundMark x1="44487" y1="32603" x2="35783" y2="33247"/>
                        <a14:foregroundMark x1="32108" y1="27320" x2="30174" y2="26031"/>
                        <a14:foregroundMark x1="36944" y1="5026" x2="12766" y2="5026"/>
                        <a14:foregroundMark x1="13926" y1="67268" x2="49130" y2="64046"/>
                        <a14:foregroundMark x1="49130" y1="64046" x2="61896" y2="66366"/>
                        <a14:foregroundMark x1="57060" y1="54768" x2="61315" y2="55284"/>
                        <a14:foregroundMark x1="75048" y1="60954" x2="34043" y2="60696"/>
                        <a14:foregroundMark x1="89362" y1="70232" x2="89362" y2="70232"/>
                        <a14:foregroundMark x1="89362" y1="70232" x2="41586" y2="68041"/>
                        <a14:foregroundMark x1="41586" y1="68041" x2="69052" y2="70103"/>
                        <a14:foregroundMark x1="50870" y1="70103" x2="42166" y2="70103"/>
                        <a14:foregroundMark x1="57060" y1="75902" x2="41973" y2="75000"/>
                        <a14:foregroundMark x1="41973" y1="75000" x2="57640" y2="75902"/>
                        <a14:foregroundMark x1="57640" y1="75902" x2="44487" y2="75902"/>
                        <a14:foregroundMark x1="9284" y1="75902" x2="9284" y2="86469"/>
                        <a14:foregroundMark x1="9284" y1="86469" x2="19149" y2="94330"/>
                        <a14:foregroundMark x1="19149" y1="94330" x2="27853" y2="94588"/>
                        <a14:foregroundMark x1="42747" y1="83505" x2="45841" y2="82603"/>
                        <a14:foregroundMark x1="55126" y1="83763" x2="53191" y2="84536"/>
                        <a14:foregroundMark x1="92650" y1="79639" x2="92650" y2="79639"/>
                        <a14:foregroundMark x1="92650" y1="89175" x2="92650" y2="89175"/>
                      </a14:backgroundRemoval>
                    </a14:imgEffect>
                  </a14:imgLayer>
                </a14:imgProps>
              </a:ext>
            </a:extLst>
          </a:blip>
          <a:stretch>
            <a:fillRect/>
          </a:stretch>
        </p:blipFill>
        <p:spPr>
          <a:xfrm>
            <a:off x="7174532" y="1639652"/>
            <a:ext cx="3491880" cy="4797896"/>
          </a:xfrm>
          <a:prstGeom prst="rect">
            <a:avLst/>
          </a:prstGeom>
        </p:spPr>
      </p:pic>
      <p:sp>
        <p:nvSpPr>
          <p:cNvPr id="4" name="Rectangle 3">
            <a:extLst>
              <a:ext uri="{FF2B5EF4-FFF2-40B4-BE49-F238E27FC236}">
                <a16:creationId xmlns:a16="http://schemas.microsoft.com/office/drawing/2014/main" id="{AD99B8FC-F329-4D0F-81E1-D16D17A52FB3}"/>
              </a:ext>
            </a:extLst>
          </p:cNvPr>
          <p:cNvSpPr/>
          <p:nvPr/>
        </p:nvSpPr>
        <p:spPr>
          <a:xfrm>
            <a:off x="8398668" y="3140968"/>
            <a:ext cx="471012" cy="144016"/>
          </a:xfrm>
          <a:prstGeom prst="rect">
            <a:avLst/>
          </a:prstGeom>
          <a:solidFill>
            <a:schemeClr val="accent5">
              <a:lumMod val="75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4705ED78-4091-4845-829D-770A5000FE1B}"/>
              </a:ext>
            </a:extLst>
          </p:cNvPr>
          <p:cNvSpPr/>
          <p:nvPr/>
        </p:nvSpPr>
        <p:spPr>
          <a:xfrm>
            <a:off x="9334772" y="4437112"/>
            <a:ext cx="471012" cy="216024"/>
          </a:xfrm>
          <a:prstGeom prst="rect">
            <a:avLst/>
          </a:prstGeom>
          <a:solidFill>
            <a:schemeClr val="accent5">
              <a:lumMod val="75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CB51F2EB-3118-4706-B472-26A61A2B0C4B}"/>
              </a:ext>
            </a:extLst>
          </p:cNvPr>
          <p:cNvSpPr/>
          <p:nvPr/>
        </p:nvSpPr>
        <p:spPr>
          <a:xfrm>
            <a:off x="8163162" y="4170144"/>
            <a:ext cx="1099602" cy="216024"/>
          </a:xfrm>
          <a:prstGeom prst="rect">
            <a:avLst/>
          </a:prstGeom>
          <a:solidFill>
            <a:schemeClr val="accent5">
              <a:lumMod val="75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BD91C7A5-1733-4F1C-AC60-6F7AFFFF5A9F}"/>
              </a:ext>
            </a:extLst>
          </p:cNvPr>
          <p:cNvSpPr/>
          <p:nvPr/>
        </p:nvSpPr>
        <p:spPr>
          <a:xfrm>
            <a:off x="8634174" y="5110336"/>
            <a:ext cx="628590" cy="216024"/>
          </a:xfrm>
          <a:prstGeom prst="rect">
            <a:avLst/>
          </a:prstGeom>
          <a:solidFill>
            <a:schemeClr val="accent5">
              <a:lumMod val="75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1A1C1EEE-CC72-4ED8-B0A3-EF24F04E32EA}"/>
              </a:ext>
            </a:extLst>
          </p:cNvPr>
          <p:cNvSpPr/>
          <p:nvPr/>
        </p:nvSpPr>
        <p:spPr>
          <a:xfrm>
            <a:off x="8634174" y="5562600"/>
            <a:ext cx="556582" cy="216024"/>
          </a:xfrm>
          <a:prstGeom prst="rect">
            <a:avLst/>
          </a:prstGeom>
          <a:solidFill>
            <a:schemeClr val="accent5">
              <a:lumMod val="75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FA86F698-27FF-41AD-89BE-76C8B9000DA9}"/>
              </a:ext>
            </a:extLst>
          </p:cNvPr>
          <p:cNvSpPr/>
          <p:nvPr/>
        </p:nvSpPr>
        <p:spPr>
          <a:xfrm>
            <a:off x="9213348" y="4866372"/>
            <a:ext cx="409456" cy="216024"/>
          </a:xfrm>
          <a:prstGeom prst="rect">
            <a:avLst/>
          </a:prstGeom>
          <a:solidFill>
            <a:schemeClr val="accent5">
              <a:lumMod val="75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511361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CC0A7-5543-426F-ACFC-0C8C98CC990F}"/>
              </a:ext>
            </a:extLst>
          </p:cNvPr>
          <p:cNvSpPr>
            <a:spLocks noGrp="1"/>
          </p:cNvSpPr>
          <p:nvPr>
            <p:ph type="title"/>
          </p:nvPr>
        </p:nvSpPr>
        <p:spPr>
          <a:xfrm>
            <a:off x="1522413" y="476672"/>
            <a:ext cx="9143998" cy="1020762"/>
          </a:xfrm>
        </p:spPr>
        <p:txBody>
          <a:bodyPr>
            <a:normAutofit/>
          </a:bodyPr>
          <a:lstStyle/>
          <a:p>
            <a:r>
              <a:rPr lang="en-AU" dirty="0">
                <a:solidFill>
                  <a:srgbClr val="FFC000"/>
                </a:solidFill>
              </a:rPr>
              <a:t>Part 2 </a:t>
            </a:r>
            <a:r>
              <a:rPr lang="en-AU" dirty="0"/>
              <a:t>– </a:t>
            </a:r>
            <a:r>
              <a:rPr lang="en-US" dirty="0"/>
              <a:t>test your program to make sure it is successful</a:t>
            </a:r>
            <a:endParaRPr lang="en-AU" dirty="0"/>
          </a:p>
        </p:txBody>
      </p:sp>
      <p:sp>
        <p:nvSpPr>
          <p:cNvPr id="3" name="Content Placeholder 2">
            <a:extLst>
              <a:ext uri="{FF2B5EF4-FFF2-40B4-BE49-F238E27FC236}">
                <a16:creationId xmlns:a16="http://schemas.microsoft.com/office/drawing/2014/main" id="{B1D8653B-CA60-46F8-B0ED-0BF99CE26AE5}"/>
              </a:ext>
            </a:extLst>
          </p:cNvPr>
          <p:cNvSpPr>
            <a:spLocks noGrp="1"/>
          </p:cNvSpPr>
          <p:nvPr>
            <p:ph sz="half" idx="1"/>
          </p:nvPr>
        </p:nvSpPr>
        <p:spPr>
          <a:xfrm>
            <a:off x="1522413" y="1905000"/>
            <a:ext cx="8604447" cy="4267200"/>
          </a:xfrm>
        </p:spPr>
        <p:txBody>
          <a:bodyPr>
            <a:normAutofit fontScale="92500" lnSpcReduction="20000"/>
          </a:bodyPr>
          <a:lstStyle/>
          <a:p>
            <a:r>
              <a:rPr lang="en-AU" dirty="0"/>
              <a:t>It should: </a:t>
            </a:r>
          </a:p>
          <a:p>
            <a:pPr marL="0" indent="0">
              <a:buNone/>
            </a:pPr>
            <a:r>
              <a:rPr lang="en-AU" dirty="0"/>
              <a:t>             - start after 3 seconds</a:t>
            </a:r>
          </a:p>
          <a:p>
            <a:pPr marL="0" indent="0">
              <a:buNone/>
            </a:pPr>
            <a:r>
              <a:rPr lang="en-AU" dirty="0"/>
              <a:t>             - move forward 10cm </a:t>
            </a:r>
          </a:p>
          <a:p>
            <a:pPr marL="0" indent="0">
              <a:buNone/>
            </a:pPr>
            <a:r>
              <a:rPr lang="en-AU" dirty="0"/>
              <a:t>             - turn back into the field (this will depend on which way it faces)</a:t>
            </a:r>
          </a:p>
          <a:p>
            <a:pPr marL="0" indent="0">
              <a:buNone/>
            </a:pPr>
            <a:r>
              <a:rPr lang="en-AU" dirty="0"/>
              <a:t>             - start looking around for the opposition</a:t>
            </a:r>
          </a:p>
          <a:p>
            <a:pPr marL="0" indent="0">
              <a:buNone/>
            </a:pPr>
            <a:r>
              <a:rPr lang="en-AU" dirty="0"/>
              <a:t>             - if it sees it inside ?cm then attack it</a:t>
            </a:r>
          </a:p>
          <a:p>
            <a:pPr marL="0" indent="0">
              <a:buNone/>
            </a:pPr>
            <a:r>
              <a:rPr lang="en-AU" dirty="0"/>
              <a:t>             - if it does not see it, keep looking</a:t>
            </a:r>
          </a:p>
          <a:p>
            <a:pPr marL="0" indent="0">
              <a:buNone/>
            </a:pPr>
            <a:r>
              <a:rPr lang="en-AU" dirty="0"/>
              <a:t>             - if it hits the white line – stop, move back and turn around and </a:t>
            </a:r>
          </a:p>
          <a:p>
            <a:pPr marL="0" indent="0">
              <a:buNone/>
            </a:pPr>
            <a:r>
              <a:rPr lang="en-AU" dirty="0"/>
              <a:t>                search for your opponent</a:t>
            </a:r>
          </a:p>
        </p:txBody>
      </p:sp>
    </p:spTree>
    <p:extLst>
      <p:ext uri="{BB962C8B-B14F-4D97-AF65-F5344CB8AC3E}">
        <p14:creationId xmlns:p14="http://schemas.microsoft.com/office/powerpoint/2010/main" val="2090783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CC0A7-5543-426F-ACFC-0C8C98CC990F}"/>
              </a:ext>
            </a:extLst>
          </p:cNvPr>
          <p:cNvSpPr>
            <a:spLocks noGrp="1"/>
          </p:cNvSpPr>
          <p:nvPr>
            <p:ph type="title"/>
          </p:nvPr>
        </p:nvSpPr>
        <p:spPr/>
        <p:txBody>
          <a:bodyPr>
            <a:normAutofit fontScale="90000"/>
          </a:bodyPr>
          <a:lstStyle/>
          <a:p>
            <a:r>
              <a:rPr lang="en-US" dirty="0">
                <a:solidFill>
                  <a:srgbClr val="FFFF00"/>
                </a:solidFill>
              </a:rPr>
              <a:t>Part 3 </a:t>
            </a:r>
            <a:r>
              <a:rPr lang="en-US" dirty="0"/>
              <a:t>– when you are happy with it start redesigning your robot depending on your chosen competition</a:t>
            </a:r>
            <a:endParaRPr lang="en-AU" dirty="0"/>
          </a:p>
        </p:txBody>
      </p:sp>
      <p:sp>
        <p:nvSpPr>
          <p:cNvPr id="4" name="Content Placeholder 3">
            <a:extLst>
              <a:ext uri="{FF2B5EF4-FFF2-40B4-BE49-F238E27FC236}">
                <a16:creationId xmlns:a16="http://schemas.microsoft.com/office/drawing/2014/main" id="{B71069F7-341A-416F-985E-3687D133005C}"/>
              </a:ext>
            </a:extLst>
          </p:cNvPr>
          <p:cNvSpPr>
            <a:spLocks noGrp="1"/>
          </p:cNvSpPr>
          <p:nvPr>
            <p:ph idx="1"/>
          </p:nvPr>
        </p:nvSpPr>
        <p:spPr>
          <a:xfrm>
            <a:off x="1522414" y="1905000"/>
            <a:ext cx="4860030" cy="4267200"/>
          </a:xfrm>
        </p:spPr>
        <p:txBody>
          <a:bodyPr/>
          <a:lstStyle/>
          <a:p>
            <a:r>
              <a:rPr lang="en-AU" dirty="0"/>
              <a:t>Some websites to look at:</a:t>
            </a:r>
          </a:p>
          <a:p>
            <a:pPr marL="0" indent="0">
              <a:buNone/>
            </a:pPr>
            <a:r>
              <a:rPr lang="en-AU" dirty="0">
                <a:hlinkClick r:id="rId2"/>
              </a:rPr>
              <a:t>https://ev3lessons.com/en/RobotDesigns.html</a:t>
            </a:r>
            <a:endParaRPr lang="en-AU" dirty="0"/>
          </a:p>
          <a:p>
            <a:pPr marL="0" indent="0">
              <a:buNone/>
            </a:pPr>
            <a:r>
              <a:rPr lang="en-AU" dirty="0">
                <a:hlinkClick r:id="rId3"/>
              </a:rPr>
              <a:t>http://www.sugobot.com/downloads/EV3/SSB-EV3.pdf</a:t>
            </a:r>
            <a:endParaRPr lang="en-AU" dirty="0"/>
          </a:p>
          <a:p>
            <a:pPr marL="0" indent="0">
              <a:buNone/>
            </a:pPr>
            <a:r>
              <a:rPr lang="en-AU" dirty="0">
                <a:hlinkClick r:id="rId4"/>
              </a:rPr>
              <a:t>https://xtuml.github.io/sumo/sumo.html</a:t>
            </a:r>
            <a:endParaRPr lang="en-AU" dirty="0"/>
          </a:p>
          <a:p>
            <a:pPr marL="0" indent="0">
              <a:buNone/>
            </a:pPr>
            <a:endParaRPr lang="en-AU" dirty="0"/>
          </a:p>
        </p:txBody>
      </p:sp>
      <p:pic>
        <p:nvPicPr>
          <p:cNvPr id="3074" name="Picture 2" descr="LEGO MOC Lego EV3 sumo bot by B0B_the_EV3_Builder | Rebrickable - Build  with LEGO">
            <a:extLst>
              <a:ext uri="{FF2B5EF4-FFF2-40B4-BE49-F238E27FC236}">
                <a16:creationId xmlns:a16="http://schemas.microsoft.com/office/drawing/2014/main" id="{B0550FBB-22E0-4661-B1B2-E85AD1ED901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152" b="94585" l="10000" r="90000">
                        <a14:foregroundMark x1="49600" y1="16426" x2="59500" y2="12635"/>
                        <a14:foregroundMark x1="44100" y1="4152" x2="44100" y2="4152"/>
                        <a14:foregroundMark x1="35100" y1="94585" x2="35100" y2="94585"/>
                      </a14:backgroundRemoval>
                    </a14:imgEffect>
                  </a14:imgLayer>
                </a14:imgProps>
              </a:ext>
              <a:ext uri="{28A0092B-C50C-407E-A947-70E740481C1C}">
                <a14:useLocalDpi xmlns:a14="http://schemas.microsoft.com/office/drawing/2010/main" val="0"/>
              </a:ext>
            </a:extLst>
          </a:blip>
          <a:srcRect/>
          <a:stretch>
            <a:fillRect/>
          </a:stretch>
        </p:blipFill>
        <p:spPr bwMode="auto">
          <a:xfrm>
            <a:off x="8110636" y="1800224"/>
            <a:ext cx="4258445" cy="235917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EGO MINDSTORMS EV3 Quickbot | Danny's LAB">
            <a:extLst>
              <a:ext uri="{FF2B5EF4-FFF2-40B4-BE49-F238E27FC236}">
                <a16:creationId xmlns:a16="http://schemas.microsoft.com/office/drawing/2014/main" id="{23863D36-B873-4D02-A186-07F19CFA9404}"/>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8500" b="91833" l="5667" r="93167">
                        <a14:foregroundMark x1="56167" y1="8500" x2="56167" y2="8500"/>
                        <a14:foregroundMark x1="56167" y1="8500" x2="58000" y2="10167"/>
                        <a14:foregroundMark x1="71333" y1="17667" x2="85833" y2="25000"/>
                        <a14:foregroundMark x1="82667" y1="27000" x2="78500" y2="29000"/>
                        <a14:foregroundMark x1="68167" y1="18000" x2="59833" y2="23833"/>
                        <a14:foregroundMark x1="30500" y1="53167" x2="30500" y2="53167"/>
                        <a14:foregroundMark x1="35833" y1="63667" x2="35833" y2="63667"/>
                        <a14:foregroundMark x1="32500" y1="65167" x2="15333" y2="76667"/>
                        <a14:foregroundMark x1="9333" y1="78500" x2="9333" y2="78500"/>
                        <a14:foregroundMark x1="9333" y1="78500" x2="5667" y2="76167"/>
                        <a14:foregroundMark x1="12167" y1="73000" x2="16333" y2="72000"/>
                        <a14:foregroundMark x1="93333" y1="42000" x2="93333" y2="42000"/>
                        <a14:foregroundMark x1="82667" y1="49833" x2="82667" y2="49833"/>
                        <a14:foregroundMark x1="86167" y1="49833" x2="86167" y2="49833"/>
                        <a14:foregroundMark x1="74833" y1="52500" x2="74833" y2="52500"/>
                        <a14:foregroundMark x1="73000" y1="91833" x2="73000" y2="91833"/>
                      </a14:backgroundRemoval>
                    </a14:imgEffect>
                  </a14:imgLayer>
                </a14:imgProps>
              </a:ext>
              <a:ext uri="{28A0092B-C50C-407E-A947-70E740481C1C}">
                <a14:useLocalDpi xmlns:a14="http://schemas.microsoft.com/office/drawing/2010/main" val="0"/>
              </a:ext>
            </a:extLst>
          </a:blip>
          <a:srcRect/>
          <a:stretch>
            <a:fillRect/>
          </a:stretch>
        </p:blipFill>
        <p:spPr bwMode="auto">
          <a:xfrm>
            <a:off x="9550796" y="4142798"/>
            <a:ext cx="1993404" cy="199340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obot Designs">
            <a:extLst>
              <a:ext uri="{FF2B5EF4-FFF2-40B4-BE49-F238E27FC236}">
                <a16:creationId xmlns:a16="http://schemas.microsoft.com/office/drawing/2014/main" id="{65B3F491-9005-4765-A1F5-C74B3637314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907" b="89720" l="3906" r="89844">
                        <a14:foregroundMark x1="29948" y1="13084" x2="31510" y2="12850"/>
                        <a14:foregroundMark x1="31510" y1="12850" x2="48698" y2="8879"/>
                        <a14:foregroundMark x1="62500" y1="5140" x2="73177" y2="7710"/>
                        <a14:foregroundMark x1="10677" y1="22430" x2="7813" y2="33879"/>
                        <a14:foregroundMark x1="7813" y1="33879" x2="15365" y2="72430"/>
                        <a14:foregroundMark x1="15365" y1="72430" x2="15365" y2="80374"/>
                        <a14:foregroundMark x1="3906" y1="30374" x2="3906" y2="30374"/>
                        <a14:foregroundMark x1="44792" y1="20093" x2="32813" y2="23832"/>
                        <a14:foregroundMark x1="25260" y1="14019" x2="25260" y2="14019"/>
                        <a14:foregroundMark x1="23698" y1="16355" x2="28125" y2="15187"/>
                        <a14:foregroundMark x1="47656" y1="19860" x2="68229" y2="12617"/>
                        <a14:foregroundMark x1="48958" y1="17523" x2="27604" y2="26168"/>
                        <a14:foregroundMark x1="31250" y1="23131" x2="41406" y2="19159"/>
                        <a14:foregroundMark x1="36719" y1="51636" x2="36719" y2="44860"/>
                        <a14:foregroundMark x1="42448" y1="50234" x2="55729" y2="46028"/>
                        <a14:foregroundMark x1="55729" y1="46028" x2="56510" y2="44626"/>
                      </a14:backgroundRemoval>
                    </a14:imgEffect>
                  </a14:imgLayer>
                </a14:imgProps>
              </a:ext>
              <a:ext uri="{28A0092B-C50C-407E-A947-70E740481C1C}">
                <a14:useLocalDpi xmlns:a14="http://schemas.microsoft.com/office/drawing/2010/main" val="0"/>
              </a:ext>
            </a:extLst>
          </a:blip>
          <a:srcRect/>
          <a:stretch>
            <a:fillRect/>
          </a:stretch>
        </p:blipFill>
        <p:spPr bwMode="auto">
          <a:xfrm>
            <a:off x="6670476" y="1890061"/>
            <a:ext cx="2136501" cy="238130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obot Designs">
            <a:extLst>
              <a:ext uri="{FF2B5EF4-FFF2-40B4-BE49-F238E27FC236}">
                <a16:creationId xmlns:a16="http://schemas.microsoft.com/office/drawing/2014/main" id="{5B713088-4FD5-43B8-B459-F137FC07001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78388" y="3284984"/>
            <a:ext cx="5458843" cy="3383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990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CC0A7-5543-426F-ACFC-0C8C98CC990F}"/>
              </a:ext>
            </a:extLst>
          </p:cNvPr>
          <p:cNvSpPr>
            <a:spLocks noGrp="1"/>
          </p:cNvSpPr>
          <p:nvPr>
            <p:ph type="title"/>
          </p:nvPr>
        </p:nvSpPr>
        <p:spPr/>
        <p:txBody>
          <a:bodyPr>
            <a:normAutofit fontScale="90000"/>
          </a:bodyPr>
          <a:lstStyle/>
          <a:p>
            <a:r>
              <a:rPr lang="en-US" dirty="0">
                <a:solidFill>
                  <a:srgbClr val="FFFF00"/>
                </a:solidFill>
              </a:rPr>
              <a:t>Part 3 </a:t>
            </a:r>
            <a:r>
              <a:rPr lang="en-US" dirty="0"/>
              <a:t>– when you are happy with it start redesigning your robot depending on your chosen competition</a:t>
            </a:r>
            <a:endParaRPr lang="en-AU" dirty="0"/>
          </a:p>
        </p:txBody>
      </p:sp>
      <p:sp>
        <p:nvSpPr>
          <p:cNvPr id="4" name="Content Placeholder 3">
            <a:extLst>
              <a:ext uri="{FF2B5EF4-FFF2-40B4-BE49-F238E27FC236}">
                <a16:creationId xmlns:a16="http://schemas.microsoft.com/office/drawing/2014/main" id="{B71069F7-341A-416F-985E-3687D133005C}"/>
              </a:ext>
            </a:extLst>
          </p:cNvPr>
          <p:cNvSpPr>
            <a:spLocks noGrp="1"/>
          </p:cNvSpPr>
          <p:nvPr>
            <p:ph idx="1"/>
          </p:nvPr>
        </p:nvSpPr>
        <p:spPr>
          <a:xfrm>
            <a:off x="1522414" y="1905000"/>
            <a:ext cx="4860030" cy="4267200"/>
          </a:xfrm>
        </p:spPr>
        <p:txBody>
          <a:bodyPr>
            <a:normAutofit lnSpcReduction="10000"/>
          </a:bodyPr>
          <a:lstStyle/>
          <a:p>
            <a:r>
              <a:rPr lang="en-AU" dirty="0"/>
              <a:t>This also depends on which competition you are looking at . . .</a:t>
            </a:r>
          </a:p>
          <a:p>
            <a:endParaRPr lang="en-AU" dirty="0"/>
          </a:p>
          <a:p>
            <a:pPr marL="0" indent="0">
              <a:buNone/>
            </a:pPr>
            <a:r>
              <a:rPr lang="en-AU" dirty="0"/>
              <a:t> - Lightweight Sumo</a:t>
            </a:r>
          </a:p>
          <a:p>
            <a:pPr marL="0" indent="0">
              <a:buNone/>
            </a:pPr>
            <a:r>
              <a:rPr lang="en-AU" dirty="0"/>
              <a:t> - Standard Sumo</a:t>
            </a:r>
          </a:p>
          <a:p>
            <a:pPr marL="0" indent="0">
              <a:buNone/>
            </a:pPr>
            <a:r>
              <a:rPr lang="en-AU" dirty="0"/>
              <a:t> - Heavyweight Sumo</a:t>
            </a:r>
          </a:p>
          <a:p>
            <a:endParaRPr lang="en-AU" dirty="0"/>
          </a:p>
          <a:p>
            <a:pPr marL="0" indent="0">
              <a:buNone/>
            </a:pPr>
            <a:r>
              <a:rPr lang="en-AU" dirty="0"/>
              <a:t>(Check the website for rules and regulations for each division)</a:t>
            </a:r>
          </a:p>
          <a:p>
            <a:pPr marL="0" indent="0">
              <a:buNone/>
            </a:pPr>
            <a:endParaRPr lang="en-AU" dirty="0"/>
          </a:p>
        </p:txBody>
      </p:sp>
      <p:pic>
        <p:nvPicPr>
          <p:cNvPr id="3074" name="Picture 2" descr="LEGO MOC Lego EV3 sumo bot by B0B_the_EV3_Builder | Rebrickable - Build  with LEGO">
            <a:extLst>
              <a:ext uri="{FF2B5EF4-FFF2-40B4-BE49-F238E27FC236}">
                <a16:creationId xmlns:a16="http://schemas.microsoft.com/office/drawing/2014/main" id="{B0550FBB-22E0-4661-B1B2-E85AD1ED901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152" b="94585" l="10000" r="90000">
                        <a14:foregroundMark x1="49600" y1="16426" x2="59500" y2="12635"/>
                        <a14:foregroundMark x1="44100" y1="4152" x2="44100" y2="4152"/>
                        <a14:foregroundMark x1="35100" y1="94585" x2="35100" y2="94585"/>
                      </a14:backgroundRemoval>
                    </a14:imgEffect>
                  </a14:imgLayer>
                </a14:imgProps>
              </a:ext>
              <a:ext uri="{28A0092B-C50C-407E-A947-70E740481C1C}">
                <a14:useLocalDpi xmlns:a14="http://schemas.microsoft.com/office/drawing/2010/main" val="0"/>
              </a:ext>
            </a:extLst>
          </a:blip>
          <a:srcRect/>
          <a:stretch>
            <a:fillRect/>
          </a:stretch>
        </p:blipFill>
        <p:spPr bwMode="auto">
          <a:xfrm>
            <a:off x="8110636" y="1800224"/>
            <a:ext cx="4258445" cy="235917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EGO MINDSTORMS EV3 Quickbot | Danny's LAB">
            <a:extLst>
              <a:ext uri="{FF2B5EF4-FFF2-40B4-BE49-F238E27FC236}">
                <a16:creationId xmlns:a16="http://schemas.microsoft.com/office/drawing/2014/main" id="{23863D36-B873-4D02-A186-07F19CFA940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8500" b="91833" l="5667" r="93167">
                        <a14:foregroundMark x1="56167" y1="8500" x2="56167" y2="8500"/>
                        <a14:foregroundMark x1="56167" y1="8500" x2="58000" y2="10167"/>
                        <a14:foregroundMark x1="71333" y1="17667" x2="85833" y2="25000"/>
                        <a14:foregroundMark x1="82667" y1="27000" x2="78500" y2="29000"/>
                        <a14:foregroundMark x1="68167" y1="18000" x2="59833" y2="23833"/>
                        <a14:foregroundMark x1="30500" y1="53167" x2="30500" y2="53167"/>
                        <a14:foregroundMark x1="35833" y1="63667" x2="35833" y2="63667"/>
                        <a14:foregroundMark x1="32500" y1="65167" x2="15333" y2="76667"/>
                        <a14:foregroundMark x1="9333" y1="78500" x2="9333" y2="78500"/>
                        <a14:foregroundMark x1="9333" y1="78500" x2="5667" y2="76167"/>
                        <a14:foregroundMark x1="12167" y1="73000" x2="16333" y2="72000"/>
                        <a14:foregroundMark x1="93333" y1="42000" x2="93333" y2="42000"/>
                        <a14:foregroundMark x1="82667" y1="49833" x2="82667" y2="49833"/>
                        <a14:foregroundMark x1="86167" y1="49833" x2="86167" y2="49833"/>
                        <a14:foregroundMark x1="74833" y1="52500" x2="74833" y2="52500"/>
                        <a14:foregroundMark x1="73000" y1="91833" x2="73000" y2="91833"/>
                      </a14:backgroundRemoval>
                    </a14:imgEffect>
                  </a14:imgLayer>
                </a14:imgProps>
              </a:ext>
              <a:ext uri="{28A0092B-C50C-407E-A947-70E740481C1C}">
                <a14:useLocalDpi xmlns:a14="http://schemas.microsoft.com/office/drawing/2010/main" val="0"/>
              </a:ext>
            </a:extLst>
          </a:blip>
          <a:srcRect/>
          <a:stretch>
            <a:fillRect/>
          </a:stretch>
        </p:blipFill>
        <p:spPr bwMode="auto">
          <a:xfrm>
            <a:off x="9550796" y="4142798"/>
            <a:ext cx="1993404" cy="199340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obot Designs">
            <a:extLst>
              <a:ext uri="{FF2B5EF4-FFF2-40B4-BE49-F238E27FC236}">
                <a16:creationId xmlns:a16="http://schemas.microsoft.com/office/drawing/2014/main" id="{65B3F491-9005-4765-A1F5-C74B3637314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907" b="89720" l="3906" r="89844">
                        <a14:foregroundMark x1="29948" y1="13084" x2="31510" y2="12850"/>
                        <a14:foregroundMark x1="31510" y1="12850" x2="48698" y2="8879"/>
                        <a14:foregroundMark x1="62500" y1="5140" x2="73177" y2="7710"/>
                        <a14:foregroundMark x1="10677" y1="22430" x2="7813" y2="33879"/>
                        <a14:foregroundMark x1="7813" y1="33879" x2="15365" y2="72430"/>
                        <a14:foregroundMark x1="15365" y1="72430" x2="15365" y2="80374"/>
                        <a14:foregroundMark x1="3906" y1="30374" x2="3906" y2="30374"/>
                        <a14:foregroundMark x1="44792" y1="20093" x2="32813" y2="23832"/>
                        <a14:foregroundMark x1="25260" y1="14019" x2="25260" y2="14019"/>
                        <a14:foregroundMark x1="23698" y1="16355" x2="28125" y2="15187"/>
                        <a14:foregroundMark x1="47656" y1="19860" x2="68229" y2="12617"/>
                        <a14:foregroundMark x1="48958" y1="17523" x2="27604" y2="26168"/>
                        <a14:foregroundMark x1="31250" y1="23131" x2="41406" y2="19159"/>
                        <a14:foregroundMark x1="36719" y1="51636" x2="36719" y2="44860"/>
                        <a14:foregroundMark x1="42448" y1="50234" x2="55729" y2="46028"/>
                        <a14:foregroundMark x1="55729" y1="46028" x2="56510" y2="44626"/>
                      </a14:backgroundRemoval>
                    </a14:imgEffect>
                  </a14:imgLayer>
                </a14:imgProps>
              </a:ext>
              <a:ext uri="{28A0092B-C50C-407E-A947-70E740481C1C}">
                <a14:useLocalDpi xmlns:a14="http://schemas.microsoft.com/office/drawing/2010/main" val="0"/>
              </a:ext>
            </a:extLst>
          </a:blip>
          <a:srcRect/>
          <a:stretch>
            <a:fillRect/>
          </a:stretch>
        </p:blipFill>
        <p:spPr bwMode="auto">
          <a:xfrm>
            <a:off x="6670476" y="1890061"/>
            <a:ext cx="2136501" cy="238130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obot Designs">
            <a:extLst>
              <a:ext uri="{FF2B5EF4-FFF2-40B4-BE49-F238E27FC236}">
                <a16:creationId xmlns:a16="http://schemas.microsoft.com/office/drawing/2014/main" id="{5B713088-4FD5-43B8-B459-F137FC0700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78388" y="3284984"/>
            <a:ext cx="5458843" cy="3383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1368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CC0A7-5543-426F-ACFC-0C8C98CC990F}"/>
              </a:ext>
            </a:extLst>
          </p:cNvPr>
          <p:cNvSpPr>
            <a:spLocks noGrp="1"/>
          </p:cNvSpPr>
          <p:nvPr>
            <p:ph type="title"/>
          </p:nvPr>
        </p:nvSpPr>
        <p:spPr>
          <a:xfrm>
            <a:off x="1522413" y="476672"/>
            <a:ext cx="9143998" cy="1020762"/>
          </a:xfrm>
        </p:spPr>
        <p:txBody>
          <a:bodyPr>
            <a:normAutofit/>
          </a:bodyPr>
          <a:lstStyle/>
          <a:p>
            <a:r>
              <a:rPr lang="en-AU" dirty="0">
                <a:solidFill>
                  <a:srgbClr val="92D050"/>
                </a:solidFill>
              </a:rPr>
              <a:t>Part 4 </a:t>
            </a:r>
            <a:r>
              <a:rPr lang="en-AU" dirty="0"/>
              <a:t>– </a:t>
            </a:r>
            <a:r>
              <a:rPr lang="en-US" dirty="0"/>
              <a:t>test your simple program with your new design and make any adjustments</a:t>
            </a:r>
            <a:endParaRPr lang="en-AU" dirty="0"/>
          </a:p>
        </p:txBody>
      </p:sp>
      <p:sp>
        <p:nvSpPr>
          <p:cNvPr id="3" name="Content Placeholder 2">
            <a:extLst>
              <a:ext uri="{FF2B5EF4-FFF2-40B4-BE49-F238E27FC236}">
                <a16:creationId xmlns:a16="http://schemas.microsoft.com/office/drawing/2014/main" id="{B1D8653B-CA60-46F8-B0ED-0BF99CE26AE5}"/>
              </a:ext>
            </a:extLst>
          </p:cNvPr>
          <p:cNvSpPr>
            <a:spLocks noGrp="1"/>
          </p:cNvSpPr>
          <p:nvPr>
            <p:ph sz="half" idx="1"/>
          </p:nvPr>
        </p:nvSpPr>
        <p:spPr>
          <a:xfrm>
            <a:off x="1522413" y="1905000"/>
            <a:ext cx="10548663" cy="4267200"/>
          </a:xfrm>
        </p:spPr>
        <p:txBody>
          <a:bodyPr>
            <a:normAutofit fontScale="85000" lnSpcReduction="20000"/>
          </a:bodyPr>
          <a:lstStyle/>
          <a:p>
            <a:pPr marL="0" indent="0">
              <a:buNone/>
            </a:pPr>
            <a:r>
              <a:rPr lang="en-AU" dirty="0"/>
              <a:t>Things to think about:</a:t>
            </a:r>
          </a:p>
          <a:p>
            <a:r>
              <a:rPr lang="en-AU" dirty="0"/>
              <a:t>Could you make your turns quicker or more random?</a:t>
            </a:r>
          </a:p>
          <a:p>
            <a:r>
              <a:rPr lang="en-AU" dirty="0"/>
              <a:t>Does your search section just go around in circles or is it covering all of the field?</a:t>
            </a:r>
          </a:p>
          <a:p>
            <a:r>
              <a:rPr lang="en-AU" dirty="0"/>
              <a:t>Can you increase the speed of attack? </a:t>
            </a:r>
          </a:p>
          <a:p>
            <a:r>
              <a:rPr lang="en-AU" dirty="0"/>
              <a:t>Does your robot see far enough to the other side of the field or is it seeing too much? (like a person and thinks it is the opponent)</a:t>
            </a:r>
          </a:p>
          <a:p>
            <a:r>
              <a:rPr lang="en-AU" dirty="0"/>
              <a:t>How could you add a bump sensor on your robot and in your program (maybe another ‘if’ statement in your loop?</a:t>
            </a:r>
          </a:p>
          <a:p>
            <a:r>
              <a:rPr lang="en-AU" dirty="0"/>
              <a:t> How do you make it heavier?</a:t>
            </a:r>
          </a:p>
          <a:p>
            <a:r>
              <a:rPr lang="en-AU" dirty="0"/>
              <a:t>If you are in Standard or Heavyweight, where could you add another sensor (colour / ultrasonic) and how would you make those additions in your program</a:t>
            </a:r>
          </a:p>
        </p:txBody>
      </p:sp>
    </p:spTree>
    <p:extLst>
      <p:ext uri="{BB962C8B-B14F-4D97-AF65-F5344CB8AC3E}">
        <p14:creationId xmlns:p14="http://schemas.microsoft.com/office/powerpoint/2010/main" val="3608653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CC0A7-5543-426F-ACFC-0C8C98CC990F}"/>
              </a:ext>
            </a:extLst>
          </p:cNvPr>
          <p:cNvSpPr>
            <a:spLocks noGrp="1"/>
          </p:cNvSpPr>
          <p:nvPr>
            <p:ph type="title"/>
          </p:nvPr>
        </p:nvSpPr>
        <p:spPr>
          <a:xfrm>
            <a:off x="1522413" y="476672"/>
            <a:ext cx="9143998" cy="1020762"/>
          </a:xfrm>
        </p:spPr>
        <p:txBody>
          <a:bodyPr>
            <a:normAutofit/>
          </a:bodyPr>
          <a:lstStyle/>
          <a:p>
            <a:r>
              <a:rPr lang="en-AU" dirty="0">
                <a:solidFill>
                  <a:srgbClr val="92D050"/>
                </a:solidFill>
              </a:rPr>
              <a:t>Part 5 </a:t>
            </a:r>
            <a:r>
              <a:rPr lang="en-AU" dirty="0"/>
              <a:t>– </a:t>
            </a:r>
            <a:r>
              <a:rPr lang="en-US" dirty="0"/>
              <a:t>download your program and you are ready to compete</a:t>
            </a:r>
            <a:endParaRPr lang="en-AU" dirty="0"/>
          </a:p>
        </p:txBody>
      </p:sp>
      <p:sp>
        <p:nvSpPr>
          <p:cNvPr id="3" name="Content Placeholder 2">
            <a:extLst>
              <a:ext uri="{FF2B5EF4-FFF2-40B4-BE49-F238E27FC236}">
                <a16:creationId xmlns:a16="http://schemas.microsoft.com/office/drawing/2014/main" id="{B1D8653B-CA60-46F8-B0ED-0BF99CE26AE5}"/>
              </a:ext>
            </a:extLst>
          </p:cNvPr>
          <p:cNvSpPr>
            <a:spLocks noGrp="1"/>
          </p:cNvSpPr>
          <p:nvPr>
            <p:ph sz="half" idx="1"/>
          </p:nvPr>
        </p:nvSpPr>
        <p:spPr>
          <a:xfrm>
            <a:off x="1522413" y="1905000"/>
            <a:ext cx="10548663" cy="4267200"/>
          </a:xfrm>
        </p:spPr>
        <p:txBody>
          <a:bodyPr>
            <a:normAutofit/>
          </a:bodyPr>
          <a:lstStyle/>
          <a:p>
            <a:pPr marL="0" indent="0">
              <a:buNone/>
            </a:pPr>
            <a:r>
              <a:rPr lang="en-AU" dirty="0"/>
              <a:t>Have fun</a:t>
            </a:r>
          </a:p>
        </p:txBody>
      </p:sp>
      <p:pic>
        <p:nvPicPr>
          <p:cNvPr id="5" name="Picture 4">
            <a:extLst>
              <a:ext uri="{FF2B5EF4-FFF2-40B4-BE49-F238E27FC236}">
                <a16:creationId xmlns:a16="http://schemas.microsoft.com/office/drawing/2014/main" id="{1CED3496-9471-4C16-8FCF-27D0E4B6846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629916" y="2780928"/>
            <a:ext cx="4159913" cy="2907606"/>
          </a:xfrm>
          <a:prstGeom prst="rect">
            <a:avLst/>
          </a:prstGeom>
        </p:spPr>
      </p:pic>
    </p:spTree>
    <p:extLst>
      <p:ext uri="{BB962C8B-B14F-4D97-AF65-F5344CB8AC3E}">
        <p14:creationId xmlns:p14="http://schemas.microsoft.com/office/powerpoint/2010/main" val="2024739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CC0A7-5543-426F-ACFC-0C8C98CC990F}"/>
              </a:ext>
            </a:extLst>
          </p:cNvPr>
          <p:cNvSpPr>
            <a:spLocks noGrp="1"/>
          </p:cNvSpPr>
          <p:nvPr>
            <p:ph type="title"/>
          </p:nvPr>
        </p:nvSpPr>
        <p:spPr>
          <a:xfrm>
            <a:off x="1522413" y="476672"/>
            <a:ext cx="9143998" cy="1020762"/>
          </a:xfrm>
        </p:spPr>
        <p:txBody>
          <a:bodyPr>
            <a:normAutofit/>
          </a:bodyPr>
          <a:lstStyle/>
          <a:p>
            <a:r>
              <a:rPr lang="en-AU" dirty="0">
                <a:solidFill>
                  <a:schemeClr val="accent6">
                    <a:lumMod val="75000"/>
                  </a:schemeClr>
                </a:solidFill>
              </a:rPr>
              <a:t>The match</a:t>
            </a:r>
          </a:p>
        </p:txBody>
      </p:sp>
      <p:sp>
        <p:nvSpPr>
          <p:cNvPr id="3" name="Content Placeholder 2">
            <a:extLst>
              <a:ext uri="{FF2B5EF4-FFF2-40B4-BE49-F238E27FC236}">
                <a16:creationId xmlns:a16="http://schemas.microsoft.com/office/drawing/2014/main" id="{B1D8653B-CA60-46F8-B0ED-0BF99CE26AE5}"/>
              </a:ext>
            </a:extLst>
          </p:cNvPr>
          <p:cNvSpPr>
            <a:spLocks noGrp="1"/>
          </p:cNvSpPr>
          <p:nvPr>
            <p:ph sz="half" idx="1"/>
          </p:nvPr>
        </p:nvSpPr>
        <p:spPr>
          <a:xfrm>
            <a:off x="1522413" y="1905000"/>
            <a:ext cx="10548663" cy="4267200"/>
          </a:xfrm>
        </p:spPr>
        <p:txBody>
          <a:bodyPr>
            <a:normAutofit/>
          </a:bodyPr>
          <a:lstStyle/>
          <a:p>
            <a:pPr marL="0" indent="0">
              <a:buNone/>
            </a:pPr>
            <a:r>
              <a:rPr lang="en-AU" dirty="0"/>
              <a:t>How a match goes:</a:t>
            </a:r>
          </a:p>
          <a:p>
            <a:r>
              <a:rPr lang="en-AU" dirty="0"/>
              <a:t>At the beginning of a round, the sumo-bots will be placed approximately </a:t>
            </a:r>
            <a:r>
              <a:rPr lang="en-AU" b="1" dirty="0">
                <a:solidFill>
                  <a:srgbClr val="92D050"/>
                </a:solidFill>
              </a:rPr>
              <a:t>200 mm</a:t>
            </a:r>
            <a:r>
              <a:rPr lang="en-AU" dirty="0"/>
              <a:t> apart from each other in a parallel position. The sumo-bots must begin the round by moving in opposite directions. </a:t>
            </a:r>
          </a:p>
          <a:p>
            <a:r>
              <a:rPr lang="en-AU" dirty="0"/>
              <a:t>The referee of the round will verify with the current contestants that their sumo-bots are positioned such that they will initially travelling in opposite directions.</a:t>
            </a:r>
          </a:p>
        </p:txBody>
      </p:sp>
      <p:pic>
        <p:nvPicPr>
          <p:cNvPr id="6" name="Picture 2" descr="https://www.robocupjunior.org.au/wp-content/uploads/2021/10/Sumobot-scaled.jpg">
            <a:extLst>
              <a:ext uri="{FF2B5EF4-FFF2-40B4-BE49-F238E27FC236}">
                <a16:creationId xmlns:a16="http://schemas.microsoft.com/office/drawing/2014/main" id="{C3074D79-AE63-4721-A680-8D6A678E0B1A}"/>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8002" r="89959">
                        <a14:foregroundMark x1="30887" y1="78281" x2="30887" y2="76758"/>
                        <a14:foregroundMark x1="47808" y1="62656" x2="53313" y2="63398"/>
                        <a14:foregroundMark x1="43374" y1="58828" x2="43374" y2="58828"/>
                        <a14:foregroundMark x1="59276" y1="62266" x2="57288" y2="82500"/>
                        <a14:foregroundMark x1="57288" y1="82500" x2="60296" y2="78281"/>
                        <a14:foregroundMark x1="53823" y1="62656" x2="45821" y2="58438"/>
                        <a14:foregroundMark x1="57288" y1="65313" x2="55301" y2="59219"/>
                        <a14:foregroundMark x1="8002" y1="47734" x2="8002" y2="47734"/>
                      </a14:backgroundRemoval>
                    </a14:imgEffect>
                  </a14:imgLayer>
                </a14:imgProps>
              </a:ext>
              <a:ext uri="{28A0092B-C50C-407E-A947-70E740481C1C}">
                <a14:useLocalDpi xmlns:a14="http://schemas.microsoft.com/office/drawing/2010/main" val="0"/>
              </a:ext>
            </a:extLst>
          </a:blip>
          <a:srcRect/>
          <a:stretch>
            <a:fillRect/>
          </a:stretch>
        </p:blipFill>
        <p:spPr bwMode="auto">
          <a:xfrm>
            <a:off x="10918948" y="188640"/>
            <a:ext cx="863535" cy="1126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39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CC0A7-5543-426F-ACFC-0C8C98CC990F}"/>
              </a:ext>
            </a:extLst>
          </p:cNvPr>
          <p:cNvSpPr>
            <a:spLocks noGrp="1"/>
          </p:cNvSpPr>
          <p:nvPr>
            <p:ph type="title"/>
          </p:nvPr>
        </p:nvSpPr>
        <p:spPr>
          <a:xfrm>
            <a:off x="1522413" y="476672"/>
            <a:ext cx="9143998" cy="1020762"/>
          </a:xfrm>
        </p:spPr>
        <p:txBody>
          <a:bodyPr>
            <a:normAutofit/>
          </a:bodyPr>
          <a:lstStyle/>
          <a:p>
            <a:r>
              <a:rPr lang="en-AU" dirty="0">
                <a:solidFill>
                  <a:schemeClr val="accent6">
                    <a:lumMod val="75000"/>
                  </a:schemeClr>
                </a:solidFill>
              </a:rPr>
              <a:t>The match</a:t>
            </a:r>
            <a:endParaRPr lang="en-AU" dirty="0"/>
          </a:p>
        </p:txBody>
      </p:sp>
      <p:sp>
        <p:nvSpPr>
          <p:cNvPr id="3" name="Content Placeholder 2">
            <a:extLst>
              <a:ext uri="{FF2B5EF4-FFF2-40B4-BE49-F238E27FC236}">
                <a16:creationId xmlns:a16="http://schemas.microsoft.com/office/drawing/2014/main" id="{B1D8653B-CA60-46F8-B0ED-0BF99CE26AE5}"/>
              </a:ext>
            </a:extLst>
          </p:cNvPr>
          <p:cNvSpPr>
            <a:spLocks noGrp="1"/>
          </p:cNvSpPr>
          <p:nvPr>
            <p:ph sz="half" idx="1"/>
          </p:nvPr>
        </p:nvSpPr>
        <p:spPr>
          <a:xfrm>
            <a:off x="1522413" y="1905000"/>
            <a:ext cx="10548663" cy="4267200"/>
          </a:xfrm>
        </p:spPr>
        <p:txBody>
          <a:bodyPr>
            <a:normAutofit/>
          </a:bodyPr>
          <a:lstStyle/>
          <a:p>
            <a:pPr marL="0" indent="0">
              <a:buNone/>
            </a:pPr>
            <a:r>
              <a:rPr lang="en-AU" dirty="0"/>
              <a:t>Start of a round:</a:t>
            </a:r>
          </a:p>
          <a:p>
            <a:r>
              <a:rPr lang="en-AU" dirty="0"/>
              <a:t>When the referee signals the start of the match, one member of each team will start the robot.</a:t>
            </a:r>
          </a:p>
          <a:p>
            <a:r>
              <a:rPr lang="en-AU" dirty="0"/>
              <a:t>Once the match has started, only the referee is allowed to touch the robots. Unless a restart is called</a:t>
            </a:r>
          </a:p>
          <a:p>
            <a:r>
              <a:rPr lang="en-AU" dirty="0"/>
              <a:t>Your robot is out if it is flipped, can no longer move, falls out of the ring entirely or it loses more than 4 pieces</a:t>
            </a:r>
          </a:p>
          <a:p>
            <a:r>
              <a:rPr lang="en-AU" dirty="0"/>
              <a:t>There are other things about the competition so it is important that you read the rules carefully with your mentors</a:t>
            </a:r>
          </a:p>
        </p:txBody>
      </p:sp>
      <p:pic>
        <p:nvPicPr>
          <p:cNvPr id="4" name="Picture 2" descr="https://www.robocupjunior.org.au/wp-content/uploads/2021/10/Sumobot-scaled.jpg">
            <a:extLst>
              <a:ext uri="{FF2B5EF4-FFF2-40B4-BE49-F238E27FC236}">
                <a16:creationId xmlns:a16="http://schemas.microsoft.com/office/drawing/2014/main" id="{2251DDB9-3A30-4D47-AF12-AF1D581B2C9F}"/>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8002" r="89959">
                        <a14:foregroundMark x1="30887" y1="78281" x2="30887" y2="76758"/>
                        <a14:foregroundMark x1="47808" y1="62656" x2="53313" y2="63398"/>
                        <a14:foregroundMark x1="43374" y1="58828" x2="43374" y2="58828"/>
                        <a14:foregroundMark x1="59276" y1="62266" x2="57288" y2="82500"/>
                        <a14:foregroundMark x1="57288" y1="82500" x2="60296" y2="78281"/>
                        <a14:foregroundMark x1="53823" y1="62656" x2="45821" y2="58438"/>
                        <a14:foregroundMark x1="57288" y1="65313" x2="55301" y2="59219"/>
                        <a14:foregroundMark x1="8002" y1="47734" x2="8002" y2="47734"/>
                      </a14:backgroundRemoval>
                    </a14:imgEffect>
                  </a14:imgLayer>
                </a14:imgProps>
              </a:ext>
              <a:ext uri="{28A0092B-C50C-407E-A947-70E740481C1C}">
                <a14:useLocalDpi xmlns:a14="http://schemas.microsoft.com/office/drawing/2010/main" val="0"/>
              </a:ext>
            </a:extLst>
          </a:blip>
          <a:srcRect/>
          <a:stretch>
            <a:fillRect/>
          </a:stretch>
        </p:blipFill>
        <p:spPr bwMode="auto">
          <a:xfrm>
            <a:off x="10918948" y="188640"/>
            <a:ext cx="863535" cy="1126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81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3" y="476672"/>
            <a:ext cx="9143998" cy="1020762"/>
          </a:xfrm>
        </p:spPr>
        <p:txBody>
          <a:bodyPr/>
          <a:lstStyle/>
          <a:p>
            <a:r>
              <a:rPr lang="en-US" dirty="0"/>
              <a:t>Don’t forget to check out the official rules and competition events on our website</a:t>
            </a:r>
          </a:p>
        </p:txBody>
      </p:sp>
      <p:sp>
        <p:nvSpPr>
          <p:cNvPr id="4" name="Text Placeholder 3"/>
          <p:cNvSpPr>
            <a:spLocks noGrp="1"/>
          </p:cNvSpPr>
          <p:nvPr>
            <p:ph type="body" sz="half" idx="2"/>
          </p:nvPr>
        </p:nvSpPr>
        <p:spPr>
          <a:xfrm>
            <a:off x="7894612" y="1768140"/>
            <a:ext cx="3301021" cy="2743200"/>
          </a:xfrm>
        </p:spPr>
        <p:txBody>
          <a:bodyPr/>
          <a:lstStyle/>
          <a:p>
            <a:r>
              <a:rPr lang="en-US" dirty="0"/>
              <a:t>For more information go to </a:t>
            </a:r>
          </a:p>
          <a:p>
            <a:r>
              <a:rPr lang="en-US" dirty="0">
                <a:hlinkClick r:id="rId2"/>
              </a:rPr>
              <a:t>https://www.robocupjunior.org.au/challenge-regions/sa/</a:t>
            </a:r>
            <a:endParaRPr lang="en-US" dirty="0"/>
          </a:p>
          <a:p>
            <a:r>
              <a:rPr lang="en-US" dirty="0"/>
              <a:t>Or you can email me on </a:t>
            </a:r>
          </a:p>
          <a:p>
            <a:r>
              <a:rPr lang="en-AU" dirty="0">
                <a:hlinkClick r:id="rId3"/>
              </a:rPr>
              <a:t>simon.coad@robocupjunior.org.au</a:t>
            </a:r>
            <a:endParaRPr lang="en-AU" dirty="0"/>
          </a:p>
          <a:p>
            <a:endParaRPr lang="en-US" dirty="0"/>
          </a:p>
        </p:txBody>
      </p:sp>
      <p:pic>
        <p:nvPicPr>
          <p:cNvPr id="3" name="Picture 2">
            <a:extLst>
              <a:ext uri="{FF2B5EF4-FFF2-40B4-BE49-F238E27FC236}">
                <a16:creationId xmlns:a16="http://schemas.microsoft.com/office/drawing/2014/main" id="{F4AC8964-6C90-4E0E-8263-3794B0E3B51F}"/>
              </a:ext>
            </a:extLst>
          </p:cNvPr>
          <p:cNvPicPr>
            <a:picLocks noChangeAspect="1"/>
          </p:cNvPicPr>
          <p:nvPr/>
        </p:nvPicPr>
        <p:blipFill>
          <a:blip r:embed="rId4"/>
          <a:stretch>
            <a:fillRect/>
          </a:stretch>
        </p:blipFill>
        <p:spPr>
          <a:xfrm>
            <a:off x="405780" y="1768140"/>
            <a:ext cx="7208949" cy="3015208"/>
          </a:xfrm>
          <a:prstGeom prst="rect">
            <a:avLst/>
          </a:prstGeom>
        </p:spPr>
      </p:pic>
    </p:spTree>
    <p:extLst>
      <p:ext uri="{BB962C8B-B14F-4D97-AF65-F5344CB8AC3E}">
        <p14:creationId xmlns:p14="http://schemas.microsoft.com/office/powerpoint/2010/main" val="1160959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F2EA0-9028-4888-AE15-5F896F24AD89}"/>
              </a:ext>
            </a:extLst>
          </p:cNvPr>
          <p:cNvSpPr>
            <a:spLocks noGrp="1"/>
          </p:cNvSpPr>
          <p:nvPr>
            <p:ph type="title"/>
          </p:nvPr>
        </p:nvSpPr>
        <p:spPr/>
        <p:txBody>
          <a:bodyPr/>
          <a:lstStyle/>
          <a:p>
            <a:r>
              <a:rPr lang="en-AU" dirty="0"/>
              <a:t>Game play</a:t>
            </a:r>
          </a:p>
        </p:txBody>
      </p:sp>
      <p:sp>
        <p:nvSpPr>
          <p:cNvPr id="3" name="Content Placeholder 2">
            <a:extLst>
              <a:ext uri="{FF2B5EF4-FFF2-40B4-BE49-F238E27FC236}">
                <a16:creationId xmlns:a16="http://schemas.microsoft.com/office/drawing/2014/main" id="{8925CF66-09E8-4C29-9114-D288D0C5BB3E}"/>
              </a:ext>
            </a:extLst>
          </p:cNvPr>
          <p:cNvSpPr>
            <a:spLocks noGrp="1"/>
          </p:cNvSpPr>
          <p:nvPr>
            <p:ph idx="1"/>
          </p:nvPr>
        </p:nvSpPr>
        <p:spPr>
          <a:xfrm>
            <a:off x="1522414" y="1905000"/>
            <a:ext cx="8100390" cy="4267200"/>
          </a:xfrm>
        </p:spPr>
        <p:txBody>
          <a:bodyPr/>
          <a:lstStyle/>
          <a:p>
            <a:r>
              <a:rPr lang="en-AU" dirty="0"/>
              <a:t>The arena will be a circular ring 1000 to 1200 mm in diameter  with a 50 mm white border around the ring’s perimeter </a:t>
            </a:r>
          </a:p>
          <a:p>
            <a:r>
              <a:rPr lang="en-AU" dirty="0"/>
              <a:t>The challenge is broken up into 3 divisions: Featherweight / Standard  / Heavyweight (check rules for the specifics)</a:t>
            </a:r>
          </a:p>
          <a:p>
            <a:r>
              <a:rPr lang="en-AU" dirty="0"/>
              <a:t>A match consists of the best of 3 rounds lasting 5 minutes in total.  </a:t>
            </a:r>
          </a:p>
          <a:p>
            <a:r>
              <a:rPr lang="en-AU" dirty="0"/>
              <a:t>Each competition consists of round-robin matches, with the a finals series to determine the overall winner.</a:t>
            </a:r>
          </a:p>
          <a:p>
            <a:endParaRPr lang="en-AU" dirty="0"/>
          </a:p>
          <a:p>
            <a:endParaRPr lang="en-AU" dirty="0"/>
          </a:p>
          <a:p>
            <a:endParaRPr lang="en-AU" dirty="0"/>
          </a:p>
        </p:txBody>
      </p:sp>
      <p:pic>
        <p:nvPicPr>
          <p:cNvPr id="4" name="Picture 3">
            <a:extLst>
              <a:ext uri="{FF2B5EF4-FFF2-40B4-BE49-F238E27FC236}">
                <a16:creationId xmlns:a16="http://schemas.microsoft.com/office/drawing/2014/main" id="{5AC7CF66-1542-49A2-8ECE-2FB9510F3D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974732" y="274638"/>
            <a:ext cx="2880320" cy="2362274"/>
          </a:xfrm>
          <a:prstGeom prst="rect">
            <a:avLst/>
          </a:prstGeom>
          <a:noFill/>
          <a:ln w="9525">
            <a:noFill/>
            <a:miter lim="800000"/>
            <a:headEnd/>
            <a:tailEnd/>
          </a:ln>
        </p:spPr>
      </p:pic>
    </p:spTree>
    <p:extLst>
      <p:ext uri="{BB962C8B-B14F-4D97-AF65-F5344CB8AC3E}">
        <p14:creationId xmlns:p14="http://schemas.microsoft.com/office/powerpoint/2010/main" val="712098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Sumo in action</a:t>
            </a:r>
          </a:p>
        </p:txBody>
      </p:sp>
      <p:pic>
        <p:nvPicPr>
          <p:cNvPr id="4" name="Sumo 2019">
            <a:hlinkClick r:id="" action="ppaction://media"/>
            <a:extLst>
              <a:ext uri="{FF2B5EF4-FFF2-40B4-BE49-F238E27FC236}">
                <a16:creationId xmlns:a16="http://schemas.microsoft.com/office/drawing/2014/main" id="{3E3EA724-743A-4F17-BAFC-132795A7C74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00288" y="1905000"/>
            <a:ext cx="7586662" cy="4267200"/>
          </a:xfrm>
        </p:spPr>
      </p:pic>
    </p:spTree>
    <p:extLst>
      <p:ext uri="{BB962C8B-B14F-4D97-AF65-F5344CB8AC3E}">
        <p14:creationId xmlns:p14="http://schemas.microsoft.com/office/powerpoint/2010/main" val="3965807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Sumo in stages</a:t>
            </a:r>
          </a:p>
        </p:txBody>
      </p:sp>
      <p:sp>
        <p:nvSpPr>
          <p:cNvPr id="5" name="Content Placeholder 4"/>
          <p:cNvSpPr>
            <a:spLocks noGrp="1"/>
          </p:cNvSpPr>
          <p:nvPr>
            <p:ph sz="half" idx="1"/>
          </p:nvPr>
        </p:nvSpPr>
        <p:spPr>
          <a:xfrm>
            <a:off x="1522413" y="1905000"/>
            <a:ext cx="8316415" cy="4267200"/>
          </a:xfrm>
        </p:spPr>
        <p:txBody>
          <a:bodyPr/>
          <a:lstStyle/>
          <a:p>
            <a:r>
              <a:rPr lang="en-US" dirty="0">
                <a:solidFill>
                  <a:srgbClr val="FF0000"/>
                </a:solidFill>
              </a:rPr>
              <a:t>Part 1 </a:t>
            </a:r>
            <a:r>
              <a:rPr lang="en-US" dirty="0"/>
              <a:t>– create a simple program with a simple build (</a:t>
            </a:r>
            <a:r>
              <a:rPr lang="en-US" dirty="0" err="1"/>
              <a:t>eg</a:t>
            </a:r>
            <a:r>
              <a:rPr lang="en-US" dirty="0"/>
              <a:t> Riley Rover / 5 minute bot)</a:t>
            </a:r>
          </a:p>
          <a:p>
            <a:r>
              <a:rPr lang="en-US" dirty="0">
                <a:solidFill>
                  <a:schemeClr val="accent4"/>
                </a:solidFill>
              </a:rPr>
              <a:t>Part 2 </a:t>
            </a:r>
            <a:r>
              <a:rPr lang="en-US" dirty="0"/>
              <a:t>– test your program to make sure it is successful</a:t>
            </a:r>
          </a:p>
          <a:p>
            <a:r>
              <a:rPr lang="en-US" dirty="0">
                <a:solidFill>
                  <a:srgbClr val="FFFF00"/>
                </a:solidFill>
              </a:rPr>
              <a:t>Part 3 </a:t>
            </a:r>
            <a:r>
              <a:rPr lang="en-US" dirty="0"/>
              <a:t>– when you are happy with it, start redesigning your robot depending on your chosen competition (e.g. size / weight / correct number of sensors)</a:t>
            </a:r>
          </a:p>
          <a:p>
            <a:r>
              <a:rPr lang="en-US" dirty="0">
                <a:solidFill>
                  <a:srgbClr val="92D050"/>
                </a:solidFill>
              </a:rPr>
              <a:t>Part 4 </a:t>
            </a:r>
            <a:r>
              <a:rPr lang="en-US" dirty="0"/>
              <a:t>– test your simple program with your new design and make adjustments to improve your program</a:t>
            </a:r>
          </a:p>
          <a:p>
            <a:r>
              <a:rPr lang="en-US" dirty="0">
                <a:solidFill>
                  <a:srgbClr val="00B050"/>
                </a:solidFill>
              </a:rPr>
              <a:t>Part 5 </a:t>
            </a:r>
            <a:r>
              <a:rPr lang="en-US" dirty="0"/>
              <a:t>– download your program so you are ready to compete</a:t>
            </a:r>
          </a:p>
        </p:txBody>
      </p:sp>
    </p:spTree>
    <p:extLst>
      <p:ext uri="{BB962C8B-B14F-4D97-AF65-F5344CB8AC3E}">
        <p14:creationId xmlns:p14="http://schemas.microsoft.com/office/powerpoint/2010/main" val="22373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B03A3-6F67-4F02-8D12-834001900F50}"/>
              </a:ext>
            </a:extLst>
          </p:cNvPr>
          <p:cNvSpPr>
            <a:spLocks noGrp="1"/>
          </p:cNvSpPr>
          <p:nvPr>
            <p:ph type="title"/>
          </p:nvPr>
        </p:nvSpPr>
        <p:spPr/>
        <p:txBody>
          <a:bodyPr/>
          <a:lstStyle/>
          <a:p>
            <a:r>
              <a:rPr lang="en-AU" dirty="0">
                <a:solidFill>
                  <a:srgbClr val="FF0000"/>
                </a:solidFill>
              </a:rPr>
              <a:t>Part 1</a:t>
            </a:r>
            <a:r>
              <a:rPr lang="en-AU" dirty="0"/>
              <a:t> - Simple Sumo build</a:t>
            </a:r>
          </a:p>
        </p:txBody>
      </p:sp>
      <p:sp>
        <p:nvSpPr>
          <p:cNvPr id="3" name="Content Placeholder 2">
            <a:extLst>
              <a:ext uri="{FF2B5EF4-FFF2-40B4-BE49-F238E27FC236}">
                <a16:creationId xmlns:a16="http://schemas.microsoft.com/office/drawing/2014/main" id="{FD4A51B8-4EBB-45B3-AEF5-BCF28E3D3492}"/>
              </a:ext>
            </a:extLst>
          </p:cNvPr>
          <p:cNvSpPr>
            <a:spLocks noGrp="1"/>
          </p:cNvSpPr>
          <p:nvPr>
            <p:ph sz="half" idx="1"/>
          </p:nvPr>
        </p:nvSpPr>
        <p:spPr>
          <a:xfrm>
            <a:off x="1549714" y="1916415"/>
            <a:ext cx="4419599" cy="1224553"/>
          </a:xfrm>
        </p:spPr>
        <p:txBody>
          <a:bodyPr/>
          <a:lstStyle/>
          <a:p>
            <a:r>
              <a:rPr lang="en-AU" dirty="0">
                <a:hlinkClick r:id="rId2"/>
              </a:rPr>
              <a:t>https://www.damienkee.com/storage/rileyrover/RileyRover_BI.pdf</a:t>
            </a:r>
            <a:endParaRPr lang="en-AU" dirty="0"/>
          </a:p>
          <a:p>
            <a:endParaRPr lang="en-AU" dirty="0"/>
          </a:p>
        </p:txBody>
      </p:sp>
      <p:pic>
        <p:nvPicPr>
          <p:cNvPr id="5" name="Picture 4">
            <a:extLst>
              <a:ext uri="{FF2B5EF4-FFF2-40B4-BE49-F238E27FC236}">
                <a16:creationId xmlns:a16="http://schemas.microsoft.com/office/drawing/2014/main" id="{5F80FE47-8058-4DAE-B138-A62627BB7BCC}"/>
              </a:ext>
            </a:extLst>
          </p:cNvPr>
          <p:cNvPicPr>
            <a:picLocks noChangeAspect="1"/>
          </p:cNvPicPr>
          <p:nvPr/>
        </p:nvPicPr>
        <p:blipFill>
          <a:blip r:embed="rId3"/>
          <a:stretch>
            <a:fillRect/>
          </a:stretch>
        </p:blipFill>
        <p:spPr>
          <a:xfrm>
            <a:off x="1629916" y="3175248"/>
            <a:ext cx="3409144" cy="2570038"/>
          </a:xfrm>
          <a:prstGeom prst="rect">
            <a:avLst/>
          </a:prstGeom>
        </p:spPr>
      </p:pic>
      <p:cxnSp>
        <p:nvCxnSpPr>
          <p:cNvPr id="7" name="Straight Arrow Connector 6">
            <a:extLst>
              <a:ext uri="{FF2B5EF4-FFF2-40B4-BE49-F238E27FC236}">
                <a16:creationId xmlns:a16="http://schemas.microsoft.com/office/drawing/2014/main" id="{7750922A-1D0C-49A4-93CC-E73D930518AC}"/>
              </a:ext>
            </a:extLst>
          </p:cNvPr>
          <p:cNvCxnSpPr>
            <a:cxnSpLocks/>
          </p:cNvCxnSpPr>
          <p:nvPr/>
        </p:nvCxnSpPr>
        <p:spPr>
          <a:xfrm flipH="1" flipV="1">
            <a:off x="4150196" y="4797152"/>
            <a:ext cx="1728192" cy="504056"/>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sp>
        <p:nvSpPr>
          <p:cNvPr id="8" name="Rectangle 7">
            <a:extLst>
              <a:ext uri="{FF2B5EF4-FFF2-40B4-BE49-F238E27FC236}">
                <a16:creationId xmlns:a16="http://schemas.microsoft.com/office/drawing/2014/main" id="{CF9E0FDC-92A8-4080-B92E-97954F16EF75}"/>
              </a:ext>
            </a:extLst>
          </p:cNvPr>
          <p:cNvSpPr/>
          <p:nvPr/>
        </p:nvSpPr>
        <p:spPr>
          <a:xfrm>
            <a:off x="5969213" y="5110588"/>
            <a:ext cx="2085827"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dirty="0">
                <a:ln/>
                <a:solidFill>
                  <a:schemeClr val="accent4"/>
                </a:solidFill>
              </a:rPr>
              <a:t>Light sensor</a:t>
            </a:r>
          </a:p>
        </p:txBody>
      </p:sp>
      <p:pic>
        <p:nvPicPr>
          <p:cNvPr id="9" name="Picture 8">
            <a:extLst>
              <a:ext uri="{FF2B5EF4-FFF2-40B4-BE49-F238E27FC236}">
                <a16:creationId xmlns:a16="http://schemas.microsoft.com/office/drawing/2014/main" id="{9472EFFD-DFAF-4C4F-A54B-650A745D7987}"/>
              </a:ext>
            </a:extLst>
          </p:cNvPr>
          <p:cNvPicPr>
            <a:picLocks noChangeAspect="1"/>
          </p:cNvPicPr>
          <p:nvPr/>
        </p:nvPicPr>
        <p:blipFill>
          <a:blip r:embed="rId4"/>
          <a:stretch>
            <a:fillRect/>
          </a:stretch>
        </p:blipFill>
        <p:spPr>
          <a:xfrm>
            <a:off x="6454452" y="1796225"/>
            <a:ext cx="3600400" cy="2666291"/>
          </a:xfrm>
          <a:prstGeom prst="rect">
            <a:avLst/>
          </a:prstGeom>
        </p:spPr>
      </p:pic>
      <p:sp>
        <p:nvSpPr>
          <p:cNvPr id="11" name="Rectangle 10">
            <a:extLst>
              <a:ext uri="{FF2B5EF4-FFF2-40B4-BE49-F238E27FC236}">
                <a16:creationId xmlns:a16="http://schemas.microsoft.com/office/drawing/2014/main" id="{A7DCF903-E541-48B0-8BFF-0A353557B68C}"/>
              </a:ext>
            </a:extLst>
          </p:cNvPr>
          <p:cNvSpPr/>
          <p:nvPr/>
        </p:nvSpPr>
        <p:spPr>
          <a:xfrm>
            <a:off x="8805234" y="5039598"/>
            <a:ext cx="2856872"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dirty="0">
                <a:ln/>
                <a:solidFill>
                  <a:schemeClr val="accent4"/>
                </a:solidFill>
              </a:rPr>
              <a:t>Ultrasonic sensor</a:t>
            </a:r>
          </a:p>
        </p:txBody>
      </p:sp>
      <p:cxnSp>
        <p:nvCxnSpPr>
          <p:cNvPr id="13" name="Straight Arrow Connector 12">
            <a:extLst>
              <a:ext uri="{FF2B5EF4-FFF2-40B4-BE49-F238E27FC236}">
                <a16:creationId xmlns:a16="http://schemas.microsoft.com/office/drawing/2014/main" id="{9C445F44-1716-4798-AFAB-36496170BF28}"/>
              </a:ext>
            </a:extLst>
          </p:cNvPr>
          <p:cNvCxnSpPr/>
          <p:nvPr/>
        </p:nvCxnSpPr>
        <p:spPr>
          <a:xfrm flipH="1" flipV="1">
            <a:off x="9118748" y="3933056"/>
            <a:ext cx="288032" cy="864096"/>
          </a:xfrm>
          <a:prstGeom prst="straightConnector1">
            <a:avLst/>
          </a:prstGeom>
          <a:ln w="38100">
            <a:miter lim="800000"/>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76E550D-D6BA-4C8B-A373-A9F3FFB69949}"/>
              </a:ext>
            </a:extLst>
          </p:cNvPr>
          <p:cNvSpPr txBox="1"/>
          <p:nvPr/>
        </p:nvSpPr>
        <p:spPr>
          <a:xfrm>
            <a:off x="6310436" y="5699321"/>
            <a:ext cx="5472608" cy="757130"/>
          </a:xfrm>
          <a:prstGeom prst="rect">
            <a:avLst/>
          </a:prstGeom>
          <a:noFill/>
        </p:spPr>
        <p:txBody>
          <a:bodyPr wrap="square" rtlCol="0">
            <a:spAutoFit/>
          </a:bodyPr>
          <a:lstStyle/>
          <a:p>
            <a:pPr algn="ctr">
              <a:lnSpc>
                <a:spcPct val="90000"/>
              </a:lnSpc>
            </a:pPr>
            <a:r>
              <a:rPr lang="en-AU" sz="2400" dirty="0"/>
              <a:t>These two sensors would allow you to compete right away.</a:t>
            </a:r>
          </a:p>
        </p:txBody>
      </p:sp>
    </p:spTree>
    <p:extLst>
      <p:ext uri="{BB962C8B-B14F-4D97-AF65-F5344CB8AC3E}">
        <p14:creationId xmlns:p14="http://schemas.microsoft.com/office/powerpoint/2010/main" val="3172749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CC0A7-5543-426F-ACFC-0C8C98CC990F}"/>
              </a:ext>
            </a:extLst>
          </p:cNvPr>
          <p:cNvSpPr>
            <a:spLocks noGrp="1"/>
          </p:cNvSpPr>
          <p:nvPr>
            <p:ph type="title"/>
          </p:nvPr>
        </p:nvSpPr>
        <p:spPr/>
        <p:txBody>
          <a:bodyPr/>
          <a:lstStyle/>
          <a:p>
            <a:r>
              <a:rPr lang="en-AU" dirty="0">
                <a:solidFill>
                  <a:srgbClr val="FF0000"/>
                </a:solidFill>
              </a:rPr>
              <a:t>Part 1</a:t>
            </a:r>
            <a:r>
              <a:rPr lang="en-AU" dirty="0"/>
              <a:t> - Simple Sumo program EV3 classroom (starting)</a:t>
            </a:r>
          </a:p>
        </p:txBody>
      </p:sp>
      <p:sp>
        <p:nvSpPr>
          <p:cNvPr id="3" name="Content Placeholder 2">
            <a:extLst>
              <a:ext uri="{FF2B5EF4-FFF2-40B4-BE49-F238E27FC236}">
                <a16:creationId xmlns:a16="http://schemas.microsoft.com/office/drawing/2014/main" id="{B1D8653B-CA60-46F8-B0ED-0BF99CE26AE5}"/>
              </a:ext>
            </a:extLst>
          </p:cNvPr>
          <p:cNvSpPr>
            <a:spLocks noGrp="1"/>
          </p:cNvSpPr>
          <p:nvPr>
            <p:ph sz="half" idx="1"/>
          </p:nvPr>
        </p:nvSpPr>
        <p:spPr/>
        <p:txBody>
          <a:bodyPr/>
          <a:lstStyle/>
          <a:p>
            <a:r>
              <a:rPr lang="en-AU" dirty="0"/>
              <a:t>To start off, the robot must be designed to wait 3 seconds after the contestant presses a start button before it moves.</a:t>
            </a:r>
          </a:p>
          <a:p>
            <a:r>
              <a:rPr lang="en-AU" dirty="0"/>
              <a:t>This is so you can move away before it begins</a:t>
            </a:r>
          </a:p>
          <a:p>
            <a:r>
              <a:rPr lang="en-AU" dirty="0"/>
              <a:t>After this you need to set your motors (check to make sure your ports match the program)</a:t>
            </a:r>
          </a:p>
        </p:txBody>
      </p:sp>
      <p:pic>
        <p:nvPicPr>
          <p:cNvPr id="5" name="Content Placeholder 4">
            <a:extLst>
              <a:ext uri="{FF2B5EF4-FFF2-40B4-BE49-F238E27FC236}">
                <a16:creationId xmlns:a16="http://schemas.microsoft.com/office/drawing/2014/main" id="{BBE8F72C-6BD2-4ACF-97C7-7060B5A4F8A4}"/>
              </a:ext>
            </a:extLst>
          </p:cNvPr>
          <p:cNvPicPr>
            <a:picLocks noGrp="1" noChangeAspect="1"/>
          </p:cNvPicPr>
          <p:nvPr>
            <p:ph sz="half" idx="2"/>
          </p:nvPr>
        </p:nvPicPr>
        <p:blipFill>
          <a:blip r:embed="rId2">
            <a:extLst>
              <a:ext uri="{BEBA8EAE-BF5A-486C-A8C5-ECC9F3942E4B}">
                <a14:imgProps xmlns:a14="http://schemas.microsoft.com/office/drawing/2010/main">
                  <a14:imgLayer r:embed="rId3">
                    <a14:imgEffect>
                      <a14:backgroundRemoval t="9836" b="89617" l="9864" r="93197">
                        <a14:foregroundMark x1="22449" y1="42623" x2="59524" y2="42623"/>
                        <a14:foregroundMark x1="59524" y1="42623" x2="78912" y2="40437"/>
                        <a14:foregroundMark x1="78912" y1="40437" x2="89796" y2="43169"/>
                        <a14:foregroundMark x1="93197" y1="45355" x2="93197" y2="45355"/>
                        <a14:foregroundMark x1="63265" y1="70492" x2="19388" y2="70492"/>
                        <a14:foregroundMark x1="34014" y1="70492" x2="34014" y2="70492"/>
                        <a14:foregroundMark x1="32653" y1="62842" x2="46259" y2="69945"/>
                        <a14:foregroundMark x1="41497" y1="78142" x2="29932" y2="74863"/>
                        <a14:foregroundMark x1="68707" y1="69945" x2="68707" y2="69945"/>
                      </a14:backgroundRemoval>
                    </a14:imgEffect>
                  </a14:imgLayer>
                </a14:imgProps>
              </a:ext>
            </a:extLst>
          </a:blip>
          <a:stretch>
            <a:fillRect/>
          </a:stretch>
        </p:blipFill>
        <p:spPr>
          <a:xfrm>
            <a:off x="6454452" y="1556792"/>
            <a:ext cx="2800350" cy="1743075"/>
          </a:xfrm>
          <a:prstGeom prst="rect">
            <a:avLst/>
          </a:prstGeom>
        </p:spPr>
      </p:pic>
      <p:pic>
        <p:nvPicPr>
          <p:cNvPr id="6" name="Picture 5">
            <a:extLst>
              <a:ext uri="{FF2B5EF4-FFF2-40B4-BE49-F238E27FC236}">
                <a16:creationId xmlns:a16="http://schemas.microsoft.com/office/drawing/2014/main" id="{52147230-392E-4037-B4F0-A27C2F65931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46" b="89831" l="9836" r="92623">
                        <a14:foregroundMark x1="13934" y1="31780" x2="22746" y2="45763"/>
                        <a14:foregroundMark x1="22746" y1="45763" x2="24385" y2="56356"/>
                        <a14:foregroundMark x1="13934" y1="80508" x2="25205" y2="80508"/>
                        <a14:foregroundMark x1="25205" y1="80508" x2="37910" y2="79237"/>
                        <a14:foregroundMark x1="37910" y1="79237" x2="48975" y2="79237"/>
                        <a14:foregroundMark x1="48975" y1="79237" x2="73361" y2="76271"/>
                        <a14:foregroundMark x1="73361" y1="76271" x2="92623" y2="77966"/>
                        <a14:foregroundMark x1="14754" y1="77119" x2="13525" y2="69915"/>
                        <a14:foregroundMark x1="12500" y1="70339" x2="15164" y2="68644"/>
                        <a14:foregroundMark x1="15164" y1="71186" x2="12500" y2="78814"/>
                        <a14:foregroundMark x1="20492" y1="55932" x2="25410" y2="53390"/>
                        <a14:foregroundMark x1="21107" y1="52119" x2="21107" y2="48729"/>
                      </a14:backgroundRemoval>
                    </a14:imgEffect>
                  </a14:imgLayer>
                </a14:imgProps>
              </a:ext>
            </a:extLst>
          </a:blip>
          <a:stretch>
            <a:fillRect/>
          </a:stretch>
        </p:blipFill>
        <p:spPr>
          <a:xfrm>
            <a:off x="6382444" y="3429000"/>
            <a:ext cx="4648200" cy="2247900"/>
          </a:xfrm>
          <a:prstGeom prst="rect">
            <a:avLst/>
          </a:prstGeom>
        </p:spPr>
      </p:pic>
      <p:cxnSp>
        <p:nvCxnSpPr>
          <p:cNvPr id="8" name="Straight Arrow Connector 7">
            <a:extLst>
              <a:ext uri="{FF2B5EF4-FFF2-40B4-BE49-F238E27FC236}">
                <a16:creationId xmlns:a16="http://schemas.microsoft.com/office/drawing/2014/main" id="{B07DFDD6-E534-4CF6-855D-EECE5E164266}"/>
              </a:ext>
            </a:extLst>
          </p:cNvPr>
          <p:cNvCxnSpPr/>
          <p:nvPr/>
        </p:nvCxnSpPr>
        <p:spPr>
          <a:xfrm>
            <a:off x="5806380" y="2492896"/>
            <a:ext cx="792088" cy="0"/>
          </a:xfrm>
          <a:prstGeom prst="straightConnector1">
            <a:avLst/>
          </a:prstGeom>
          <a:ln w="25400">
            <a:miter lim="8000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70D0926-6818-4EF1-80C9-60F65A26BBE9}"/>
              </a:ext>
            </a:extLst>
          </p:cNvPr>
          <p:cNvCxnSpPr/>
          <p:nvPr/>
        </p:nvCxnSpPr>
        <p:spPr>
          <a:xfrm>
            <a:off x="5942012" y="4797152"/>
            <a:ext cx="728464" cy="0"/>
          </a:xfrm>
          <a:prstGeom prst="straightConnector1">
            <a:avLst/>
          </a:prstGeom>
          <a:ln w="25400">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8480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CC0A7-5543-426F-ACFC-0C8C98CC990F}"/>
              </a:ext>
            </a:extLst>
          </p:cNvPr>
          <p:cNvSpPr>
            <a:spLocks noGrp="1"/>
          </p:cNvSpPr>
          <p:nvPr>
            <p:ph type="title"/>
          </p:nvPr>
        </p:nvSpPr>
        <p:spPr/>
        <p:txBody>
          <a:bodyPr/>
          <a:lstStyle/>
          <a:p>
            <a:r>
              <a:rPr lang="en-AU" dirty="0">
                <a:solidFill>
                  <a:srgbClr val="FF0000"/>
                </a:solidFill>
              </a:rPr>
              <a:t>Part 1</a:t>
            </a:r>
            <a:r>
              <a:rPr lang="en-AU" dirty="0"/>
              <a:t> - Simple Sumo program EV3 classroom (begin)</a:t>
            </a:r>
          </a:p>
        </p:txBody>
      </p:sp>
      <p:sp>
        <p:nvSpPr>
          <p:cNvPr id="3" name="Content Placeholder 2">
            <a:extLst>
              <a:ext uri="{FF2B5EF4-FFF2-40B4-BE49-F238E27FC236}">
                <a16:creationId xmlns:a16="http://schemas.microsoft.com/office/drawing/2014/main" id="{B1D8653B-CA60-46F8-B0ED-0BF99CE26AE5}"/>
              </a:ext>
            </a:extLst>
          </p:cNvPr>
          <p:cNvSpPr>
            <a:spLocks noGrp="1"/>
          </p:cNvSpPr>
          <p:nvPr>
            <p:ph sz="half" idx="1"/>
          </p:nvPr>
        </p:nvSpPr>
        <p:spPr/>
        <p:txBody>
          <a:bodyPr/>
          <a:lstStyle/>
          <a:p>
            <a:r>
              <a:rPr lang="en-AU" dirty="0"/>
              <a:t>After the 3 second wait, the robot must begin a round by travelling forward at least 10cm away from the other sumo-bot</a:t>
            </a:r>
          </a:p>
          <a:p>
            <a:r>
              <a:rPr lang="en-AU" dirty="0"/>
              <a:t>You will need to play with the speed / rotations / seconds so it goes 10cm</a:t>
            </a:r>
          </a:p>
          <a:p>
            <a:r>
              <a:rPr lang="en-AU" dirty="0"/>
              <a:t>One good way is to draw a line of 10cm on your desk / floor and work on getting it accurate</a:t>
            </a:r>
          </a:p>
        </p:txBody>
      </p:sp>
      <p:pic>
        <p:nvPicPr>
          <p:cNvPr id="8" name="Picture 7">
            <a:extLst>
              <a:ext uri="{FF2B5EF4-FFF2-40B4-BE49-F238E27FC236}">
                <a16:creationId xmlns:a16="http://schemas.microsoft.com/office/drawing/2014/main" id="{27815ACE-B5EA-4CAD-A000-7F0D327D578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294" b="89963" l="5220" r="95106">
                        <a14:foregroundMark x1="7015" y1="17844" x2="8157" y2="65428"/>
                        <a14:foregroundMark x1="8157" y1="65428" x2="6036" y2="83271"/>
                        <a14:foregroundMark x1="6036" y1="83271" x2="13214" y2="93309"/>
                        <a14:foregroundMark x1="13214" y1="93309" x2="49266" y2="80669"/>
                        <a14:foregroundMark x1="49266" y1="80669" x2="57912" y2="80669"/>
                        <a14:foregroundMark x1="57912" y1="80669" x2="77488" y2="77695"/>
                        <a14:foregroundMark x1="77488" y1="77695" x2="95432" y2="79182"/>
                        <a14:foregroundMark x1="95432" y1="79182" x2="90538" y2="87361"/>
                        <a14:foregroundMark x1="82708" y1="83643" x2="79282" y2="83643"/>
                        <a14:foregroundMark x1="39315" y1="79554" x2="24307" y2="78810"/>
                        <a14:foregroundMark x1="5546" y1="86989" x2="5546" y2="86989"/>
                        <a14:foregroundMark x1="15498" y1="46097" x2="15498" y2="46097"/>
                        <a14:foregroundMark x1="15498" y1="46097" x2="17455" y2="38290"/>
                        <a14:foregroundMark x1="5220" y1="63197" x2="5220" y2="63197"/>
                      </a14:backgroundRemoval>
                    </a14:imgEffect>
                  </a14:imgLayer>
                </a14:imgProps>
              </a:ext>
            </a:extLst>
          </a:blip>
          <a:stretch>
            <a:fillRect/>
          </a:stretch>
        </p:blipFill>
        <p:spPr>
          <a:xfrm>
            <a:off x="6094412" y="1905000"/>
            <a:ext cx="5838825" cy="2562225"/>
          </a:xfrm>
          <a:prstGeom prst="rect">
            <a:avLst/>
          </a:prstGeom>
        </p:spPr>
      </p:pic>
      <p:cxnSp>
        <p:nvCxnSpPr>
          <p:cNvPr id="10" name="Straight Arrow Connector 9">
            <a:extLst>
              <a:ext uri="{FF2B5EF4-FFF2-40B4-BE49-F238E27FC236}">
                <a16:creationId xmlns:a16="http://schemas.microsoft.com/office/drawing/2014/main" id="{43DD3054-983F-46A0-93D5-4F5409B2A48D}"/>
              </a:ext>
            </a:extLst>
          </p:cNvPr>
          <p:cNvCxnSpPr/>
          <p:nvPr/>
        </p:nvCxnSpPr>
        <p:spPr>
          <a:xfrm>
            <a:off x="5806380" y="3717032"/>
            <a:ext cx="576064" cy="216024"/>
          </a:xfrm>
          <a:prstGeom prst="straightConnector1">
            <a:avLst/>
          </a:prstGeom>
          <a:ln w="25400">
            <a:miter lim="800000"/>
            <a:tailEnd type="triangle"/>
          </a:ln>
        </p:spPr>
        <p:style>
          <a:lnRef idx="1">
            <a:schemeClr val="accent1"/>
          </a:lnRef>
          <a:fillRef idx="0">
            <a:schemeClr val="accent1"/>
          </a:fillRef>
          <a:effectRef idx="0">
            <a:schemeClr val="accent1"/>
          </a:effectRef>
          <a:fontRef idx="minor">
            <a:schemeClr val="tx1"/>
          </a:fontRef>
        </p:style>
      </p:cxnSp>
      <p:pic>
        <p:nvPicPr>
          <p:cNvPr id="2050" name="Picture 2" descr="10 Centimeters Ruler Measurement Tool Numbers Stock Vector (Royalty Free)  1202958661 | Shutterstock">
            <a:extLst>
              <a:ext uri="{FF2B5EF4-FFF2-40B4-BE49-F238E27FC236}">
                <a16:creationId xmlns:a16="http://schemas.microsoft.com/office/drawing/2014/main" id="{5A218730-0306-40EF-B61B-857C5884F36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38" t="33850" r="2711" b="15374"/>
          <a:stretch/>
        </p:blipFill>
        <p:spPr bwMode="auto">
          <a:xfrm>
            <a:off x="7321636" y="5301208"/>
            <a:ext cx="3384376" cy="6480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3CE3432-BE91-4BC7-BC13-10FEC51CC7F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014" b="89966" l="9950" r="89924">
                        <a14:foregroundMark x1="37657" y1="46599" x2="37657" y2="46599"/>
                        <a14:foregroundMark x1="20403" y1="9014" x2="20403" y2="9014"/>
                        <a14:foregroundMark x1="34635" y1="48639" x2="34635" y2="48639"/>
                        <a14:backgroundMark x1="37657" y1="66497" x2="37657" y2="66497"/>
                        <a14:backgroundMark x1="30353" y1="60714" x2="39295" y2="65136"/>
                        <a14:backgroundMark x1="61209" y1="77891" x2="60705" y2="74830"/>
                        <a14:backgroundMark x1="60705" y1="73129" x2="60453" y2="71088"/>
                      </a14:backgroundRemoval>
                    </a14:imgEffect>
                  </a14:imgLayer>
                </a14:imgProps>
              </a:ext>
            </a:extLst>
          </a:blip>
          <a:stretch>
            <a:fillRect/>
          </a:stretch>
        </p:blipFill>
        <p:spPr>
          <a:xfrm>
            <a:off x="6721072" y="4411708"/>
            <a:ext cx="1201128" cy="889500"/>
          </a:xfrm>
          <a:prstGeom prst="rect">
            <a:avLst/>
          </a:prstGeom>
        </p:spPr>
      </p:pic>
      <p:cxnSp>
        <p:nvCxnSpPr>
          <p:cNvPr id="13" name="Straight Arrow Connector 12">
            <a:extLst>
              <a:ext uri="{FF2B5EF4-FFF2-40B4-BE49-F238E27FC236}">
                <a16:creationId xmlns:a16="http://schemas.microsoft.com/office/drawing/2014/main" id="{A8ED9CE6-2B54-4A0C-90B1-6A15AA383CDE}"/>
              </a:ext>
            </a:extLst>
          </p:cNvPr>
          <p:cNvCxnSpPr/>
          <p:nvPr/>
        </p:nvCxnSpPr>
        <p:spPr>
          <a:xfrm>
            <a:off x="7534572" y="5157192"/>
            <a:ext cx="3024336" cy="0"/>
          </a:xfrm>
          <a:prstGeom prst="straightConnector1">
            <a:avLst/>
          </a:prstGeom>
          <a:ln w="25400">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296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CC0A7-5543-426F-ACFC-0C8C98CC990F}"/>
              </a:ext>
            </a:extLst>
          </p:cNvPr>
          <p:cNvSpPr>
            <a:spLocks noGrp="1"/>
          </p:cNvSpPr>
          <p:nvPr>
            <p:ph type="title"/>
          </p:nvPr>
        </p:nvSpPr>
        <p:spPr/>
        <p:txBody>
          <a:bodyPr/>
          <a:lstStyle/>
          <a:p>
            <a:r>
              <a:rPr lang="en-AU" dirty="0">
                <a:solidFill>
                  <a:srgbClr val="FF0000"/>
                </a:solidFill>
              </a:rPr>
              <a:t>Part 1</a:t>
            </a:r>
            <a:r>
              <a:rPr lang="en-AU" dirty="0"/>
              <a:t> - Simple Sumo program EV3 classroom (turning to opponent)</a:t>
            </a:r>
          </a:p>
        </p:txBody>
      </p:sp>
      <p:sp>
        <p:nvSpPr>
          <p:cNvPr id="3" name="Content Placeholder 2">
            <a:extLst>
              <a:ext uri="{FF2B5EF4-FFF2-40B4-BE49-F238E27FC236}">
                <a16:creationId xmlns:a16="http://schemas.microsoft.com/office/drawing/2014/main" id="{B1D8653B-CA60-46F8-B0ED-0BF99CE26AE5}"/>
              </a:ext>
            </a:extLst>
          </p:cNvPr>
          <p:cNvSpPr>
            <a:spLocks noGrp="1"/>
          </p:cNvSpPr>
          <p:nvPr>
            <p:ph sz="half" idx="1"/>
          </p:nvPr>
        </p:nvSpPr>
        <p:spPr/>
        <p:txBody>
          <a:bodyPr/>
          <a:lstStyle/>
          <a:p>
            <a:r>
              <a:rPr lang="en-AU" dirty="0"/>
              <a:t>Once it has gone 10cm, we want it to turn back into the ring ready to face the other robot</a:t>
            </a:r>
          </a:p>
          <a:p>
            <a:r>
              <a:rPr lang="en-AU" dirty="0"/>
              <a:t>The faster you can do this, the more advantage you will have to attack right away</a:t>
            </a:r>
          </a:p>
          <a:p>
            <a:r>
              <a:rPr lang="en-AU" dirty="0"/>
              <a:t>Again you will need to play with speed / rotations to get it as best as you can</a:t>
            </a:r>
          </a:p>
        </p:txBody>
      </p:sp>
      <p:cxnSp>
        <p:nvCxnSpPr>
          <p:cNvPr id="10" name="Straight Arrow Connector 9">
            <a:extLst>
              <a:ext uri="{FF2B5EF4-FFF2-40B4-BE49-F238E27FC236}">
                <a16:creationId xmlns:a16="http://schemas.microsoft.com/office/drawing/2014/main" id="{43DD3054-983F-46A0-93D5-4F5409B2A48D}"/>
              </a:ext>
            </a:extLst>
          </p:cNvPr>
          <p:cNvCxnSpPr>
            <a:cxnSpLocks/>
          </p:cNvCxnSpPr>
          <p:nvPr/>
        </p:nvCxnSpPr>
        <p:spPr>
          <a:xfrm>
            <a:off x="5806380" y="3717032"/>
            <a:ext cx="1152128" cy="144016"/>
          </a:xfrm>
          <a:prstGeom prst="straightConnector1">
            <a:avLst/>
          </a:prstGeom>
          <a:ln w="25400">
            <a:miter lim="800000"/>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FCE7858-C06A-4FFE-BFD2-38C4E8403F4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72" b="90028" l="5024" r="96921">
                        <a14:foregroundMark x1="7618" y1="16809" x2="7618" y2="16809"/>
                        <a14:foregroundMark x1="8104" y1="47578" x2="9887" y2="82336"/>
                        <a14:foregroundMark x1="11021" y1="46154" x2="7942" y2="64103"/>
                        <a14:foregroundMark x1="7942" y1="64103" x2="10535" y2="81481"/>
                        <a14:foregroundMark x1="10535" y1="81481" x2="32415" y2="86610"/>
                        <a14:foregroundMark x1="32415" y1="86610" x2="27066" y2="69516"/>
                        <a14:foregroundMark x1="27066" y1="69516" x2="36791" y2="62108"/>
                        <a14:foregroundMark x1="36791" y1="62108" x2="47326" y2="63248"/>
                        <a14:foregroundMark x1="47326" y1="63248" x2="50243" y2="67236"/>
                        <a14:foregroundMark x1="15235" y1="32194" x2="15235" y2="32194"/>
                        <a14:foregroundMark x1="14100" y1="30484" x2="17504" y2="35897"/>
                        <a14:foregroundMark x1="18801" y1="31624" x2="12804" y2="38177"/>
                        <a14:foregroundMark x1="7131" y1="69801" x2="12804" y2="66097"/>
                        <a14:foregroundMark x1="7455" y1="80912" x2="8752" y2="82336"/>
                        <a14:foregroundMark x1="9887" y1="90883" x2="9887" y2="90883"/>
                        <a14:foregroundMark x1="9562" y1="18519" x2="9562" y2="18519"/>
                        <a14:foregroundMark x1="14587" y1="10256" x2="14587" y2="10256"/>
                        <a14:foregroundMark x1="5348" y1="20513" x2="5348" y2="20513"/>
                        <a14:foregroundMark x1="29660" y1="83761" x2="51053" y2="78063"/>
                        <a14:foregroundMark x1="51053" y1="78063" x2="73258" y2="80912"/>
                        <a14:foregroundMark x1="53647" y1="64103" x2="20746" y2="62393"/>
                        <a14:foregroundMark x1="39384" y1="64672" x2="31442" y2="76638"/>
                        <a14:foregroundMark x1="31442" y1="76638" x2="32901" y2="78348"/>
                        <a14:foregroundMark x1="78930" y1="66097" x2="89303" y2="65242"/>
                        <a14:foregroundMark x1="89303" y1="65242" x2="93031" y2="65527"/>
                        <a14:foregroundMark x1="15559" y1="20513" x2="40681" y2="20513"/>
                        <a14:foregroundMark x1="30470" y1="34188" x2="7131" y2="34188"/>
                        <a14:foregroundMark x1="59319" y1="82051" x2="74392" y2="77778"/>
                        <a14:foregroundMark x1="83144" y1="62678" x2="77310" y2="63248"/>
                        <a14:foregroundMark x1="64992" y1="85185" x2="61750" y2="83476"/>
                        <a14:foregroundMark x1="96921" y1="66667" x2="96921" y2="66667"/>
                      </a14:backgroundRemoval>
                    </a14:imgEffect>
                  </a14:imgLayer>
                </a14:imgProps>
              </a:ext>
            </a:extLst>
          </a:blip>
          <a:stretch>
            <a:fillRect/>
          </a:stretch>
        </p:blipFill>
        <p:spPr>
          <a:xfrm>
            <a:off x="6814492" y="1700808"/>
            <a:ext cx="4710556" cy="2679749"/>
          </a:xfrm>
          <a:prstGeom prst="rect">
            <a:avLst/>
          </a:prstGeom>
        </p:spPr>
      </p:pic>
    </p:spTree>
    <p:extLst>
      <p:ext uri="{BB962C8B-B14F-4D97-AF65-F5344CB8AC3E}">
        <p14:creationId xmlns:p14="http://schemas.microsoft.com/office/powerpoint/2010/main" val="1813362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halkboard 16x9">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extLst>
    <a:ext uri="{05A4C25C-085E-4340-85A3-A5531E510DB2}">
      <thm15:themeFamily xmlns:thm15="http://schemas.microsoft.com/office/thememl/2012/main" name="TF00001018.potx" id="{D19C2884-2C55-4C1A-A5C2-5D03FF1F35A4}" vid="{5F7A9C6A-558C-4654-B762-2F22BC904FAE}"/>
    </a:ext>
  </a:extLst>
</a:theme>
</file>

<file path=ppt/theme/theme2.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E817800F8D89A4CB8C9C19D7292ACA2" ma:contentTypeVersion="34" ma:contentTypeDescription="Create a new document." ma:contentTypeScope="" ma:versionID="facbc4ef0d623e1098701a1189b44fae">
  <xsd:schema xmlns:xsd="http://www.w3.org/2001/XMLSchema" xmlns:xs="http://www.w3.org/2001/XMLSchema" xmlns:p="http://schemas.microsoft.com/office/2006/metadata/properties" xmlns:ns3="02b41ecc-56bf-4a5a-a118-c036e6c6e738" xmlns:ns4="a64562e7-242d-4fdb-92ba-64d408b68efc" targetNamespace="http://schemas.microsoft.com/office/2006/metadata/properties" ma:root="true" ma:fieldsID="92892943ccd8268fca8f68ac04b83042" ns3:_="" ns4:_="">
    <xsd:import namespace="02b41ecc-56bf-4a5a-a118-c036e6c6e738"/>
    <xsd:import namespace="a64562e7-242d-4fdb-92ba-64d408b68efc"/>
    <xsd:element name="properties">
      <xsd:complexType>
        <xsd:sequence>
          <xsd:element name="documentManagement">
            <xsd:complexType>
              <xsd:all>
                <xsd:element ref="ns3:NotebookType" minOccurs="0"/>
                <xsd:element ref="ns3:FolderType" minOccurs="0"/>
                <xsd:element ref="ns3:Owner" minOccurs="0"/>
                <xsd:element ref="ns3:DefaultSectionNames" minOccurs="0"/>
                <xsd:element ref="ns3:CultureName" minOccurs="0"/>
                <xsd:element ref="ns3:AppVersion"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4:SharedWithUsers" minOccurs="0"/>
                <xsd:element ref="ns4:SharedWithDetails" minOccurs="0"/>
                <xsd:element ref="ns4:SharingHintHash" minOccurs="0"/>
                <xsd:element ref="ns3:MediaServiceMetadata" minOccurs="0"/>
                <xsd:element ref="ns3:MediaServiceFastMetadata" minOccurs="0"/>
                <xsd:element ref="ns3:Templates" minOccurs="0"/>
                <xsd:element ref="ns3:TeamsChannelId" minOccurs="0"/>
                <xsd:element ref="ns3:IsNotebookLocked" minOccurs="0"/>
                <xsd:element ref="ns3:MediaServiceDateTaken" minOccurs="0"/>
                <xsd:element ref="ns3:MediaServiceAutoTags" minOccurs="0"/>
                <xsd:element ref="ns3:MediaServiceOCR" minOccurs="0"/>
                <xsd:element ref="ns3:Math_Settings" minOccurs="0"/>
                <xsd:element ref="ns3:Distribution_Groups" minOccurs="0"/>
                <xsd:element ref="ns3:LMS_Mappings" minOccurs="0"/>
                <xsd:element ref="ns3:MediaServiceAutoKeyPoints" minOccurs="0"/>
                <xsd:element ref="ns3:MediaServiceKeyPoints" minOccurs="0"/>
                <xsd:element ref="ns3:MediaServiceGenerationTime" minOccurs="0"/>
                <xsd:element ref="ns3:MediaServiceEventHashCode"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b41ecc-56bf-4a5a-a118-c036e6c6e738"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Owner" ma:index="10"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1" nillable="true" ma:displayName="Default Section Names" ma:internalName="DefaultSectionNames">
      <xsd:simpleType>
        <xsd:restriction base="dms:Note">
          <xsd:maxLength value="255"/>
        </xsd:restriction>
      </xsd:simpleType>
    </xsd:element>
    <xsd:element name="CultureName" ma:index="12" nillable="true" ma:displayName="Culture Name" ma:internalName="CultureName">
      <xsd:simpleType>
        <xsd:restriction base="dms:Text"/>
      </xsd:simpleType>
    </xsd:element>
    <xsd:element name="AppVersion" ma:index="13" nillable="true" ma:displayName="App Version" ma:internalName="AppVersion">
      <xsd:simpleType>
        <xsd:restriction base="dms:Text"/>
      </xsd:simpleType>
    </xsd:element>
    <xsd:element name="Teachers" ma:index="14"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5"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6"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17" nillable="true" ma:displayName="Invited Teachers" ma:internalName="Invited_Teachers">
      <xsd:simpleType>
        <xsd:restriction base="dms:Note">
          <xsd:maxLength value="255"/>
        </xsd:restriction>
      </xsd:simpleType>
    </xsd:element>
    <xsd:element name="Invited_Students" ma:index="18" nillable="true" ma:displayName="Invited Students" ma:internalName="Invited_Students">
      <xsd:simpleType>
        <xsd:restriction base="dms:Note">
          <xsd:maxLength value="255"/>
        </xsd:restriction>
      </xsd:simpleType>
    </xsd:element>
    <xsd:element name="Self_Registration_Enabled" ma:index="19" nillable="true" ma:displayName="Self Registration Enabled" ma:internalName="Self_Registration_Enabled">
      <xsd:simpleType>
        <xsd:restriction base="dms:Boolean"/>
      </xsd:simpleType>
    </xsd:element>
    <xsd:element name="Has_Teacher_Only_SectionGroup" ma:index="20" nillable="true" ma:displayName="Has Teacher Only SectionGroup" ma:internalName="Has_Teacher_Only_SectionGroup">
      <xsd:simpleType>
        <xsd:restriction base="dms:Boolean"/>
      </xsd:simpleType>
    </xsd:element>
    <xsd:element name="Is_Collaboration_Space_Locked" ma:index="21" nillable="true" ma:displayName="Is Collaboration Space Locked" ma:internalName="Is_Collaboration_Space_Locked">
      <xsd:simpleType>
        <xsd:restriction base="dms:Boolean"/>
      </xsd:simpleType>
    </xsd:element>
    <xsd:element name="MediaServiceMetadata" ma:index="25" nillable="true" ma:displayName="MediaServiceMetadata" ma:description="" ma:hidden="true" ma:internalName="MediaServiceMetadata" ma:readOnly="true">
      <xsd:simpleType>
        <xsd:restriction base="dms:Note"/>
      </xsd:simpleType>
    </xsd:element>
    <xsd:element name="MediaServiceFastMetadata" ma:index="26" nillable="true" ma:displayName="MediaServiceFastMetadata" ma:description="" ma:hidden="true" ma:internalName="MediaServiceFastMetadata" ma:readOnly="true">
      <xsd:simpleType>
        <xsd:restriction base="dms:Note"/>
      </xsd:simpleType>
    </xsd:element>
    <xsd:element name="Templates" ma:index="27" nillable="true" ma:displayName="Templates" ma:internalName="Templates">
      <xsd:simpleType>
        <xsd:restriction base="dms:Note">
          <xsd:maxLength value="255"/>
        </xsd:restriction>
      </xsd:simpleType>
    </xsd:element>
    <xsd:element name="TeamsChannelId" ma:index="28" nillable="true" ma:displayName="Teams Channel Id" ma:internalName="TeamsChannelId">
      <xsd:simpleType>
        <xsd:restriction base="dms:Text"/>
      </xsd:simpleType>
    </xsd:element>
    <xsd:element name="IsNotebookLocked" ma:index="29" nillable="true" ma:displayName="Is Notebook Locked" ma:internalName="IsNotebookLocked">
      <xsd:simpleType>
        <xsd:restriction base="dms:Boolean"/>
      </xsd:simpleType>
    </xsd:element>
    <xsd:element name="MediaServiceDateTaken" ma:index="30" nillable="true" ma:displayName="MediaServiceDateTaken" ma:hidden="true" ma:internalName="MediaServiceDateTaken" ma:readOnly="true">
      <xsd:simpleType>
        <xsd:restriction base="dms:Text"/>
      </xsd:simpleType>
    </xsd:element>
    <xsd:element name="MediaServiceAutoTags" ma:index="31" nillable="true" ma:displayName="Tags" ma:internalName="MediaServiceAutoTags" ma:readOnly="true">
      <xsd:simpleType>
        <xsd:restriction base="dms:Text"/>
      </xsd:simpleType>
    </xsd:element>
    <xsd:element name="MediaServiceOCR" ma:index="32" nillable="true" ma:displayName="Extracted Text" ma:internalName="MediaServiceOCR" ma:readOnly="true">
      <xsd:simpleType>
        <xsd:restriction base="dms:Note">
          <xsd:maxLength value="255"/>
        </xsd:restriction>
      </xsd:simpleType>
    </xsd:element>
    <xsd:element name="Math_Settings" ma:index="33" nillable="true" ma:displayName="Math Settings" ma:internalName="Math_Settings">
      <xsd:simpleType>
        <xsd:restriction base="dms:Text"/>
      </xsd:simpleType>
    </xsd:element>
    <xsd:element name="Distribution_Groups" ma:index="34" nillable="true" ma:displayName="Distribution Groups" ma:internalName="Distribution_Groups">
      <xsd:simpleType>
        <xsd:restriction base="dms:Note">
          <xsd:maxLength value="255"/>
        </xsd:restriction>
      </xsd:simpleType>
    </xsd:element>
    <xsd:element name="LMS_Mappings" ma:index="35" nillable="true" ma:displayName="LMS Mappings" ma:internalName="LMS_Mappings">
      <xsd:simpleType>
        <xsd:restriction base="dms:Note">
          <xsd:maxLength value="255"/>
        </xsd:restriction>
      </xsd:simpleType>
    </xsd:element>
    <xsd:element name="MediaServiceAutoKeyPoints" ma:index="36" nillable="true" ma:displayName="MediaServiceAutoKeyPoints" ma:hidden="true" ma:internalName="MediaServiceAutoKeyPoints" ma:readOnly="true">
      <xsd:simpleType>
        <xsd:restriction base="dms:Note"/>
      </xsd:simpleType>
    </xsd:element>
    <xsd:element name="MediaServiceKeyPoints" ma:index="37" nillable="true" ma:displayName="KeyPoints" ma:internalName="MediaServiceKeyPoints" ma:readOnly="true">
      <xsd:simpleType>
        <xsd:restriction base="dms:Note">
          <xsd:maxLength value="255"/>
        </xsd:restriction>
      </xsd:simpleType>
    </xsd:element>
    <xsd:element name="MediaServiceGenerationTime" ma:index="38" nillable="true" ma:displayName="MediaServiceGenerationTime" ma:hidden="true" ma:internalName="MediaServiceGenerationTime" ma:readOnly="true">
      <xsd:simpleType>
        <xsd:restriction base="dms:Text"/>
      </xsd:simpleType>
    </xsd:element>
    <xsd:element name="MediaServiceEventHashCode" ma:index="39" nillable="true" ma:displayName="MediaServiceEventHashCode" ma:hidden="true" ma:internalName="MediaServiceEventHashCode" ma:readOnly="true">
      <xsd:simpleType>
        <xsd:restriction base="dms:Text"/>
      </xsd:simpleType>
    </xsd:element>
    <xsd:element name="MediaServiceLocation" ma:index="40" nillable="true" ma:displayName="Location" ma:internalName="MediaServiceLocation" ma:readOnly="true">
      <xsd:simpleType>
        <xsd:restriction base="dms:Text"/>
      </xsd:simpleType>
    </xsd:element>
    <xsd:element name="MediaLengthInSeconds" ma:index="4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64562e7-242d-4fdb-92ba-64d408b68efc" elementFormDefault="qualified">
    <xsd:import namespace="http://schemas.microsoft.com/office/2006/documentManagement/types"/>
    <xsd:import namespace="http://schemas.microsoft.com/office/infopath/2007/PartnerControls"/>
    <xsd:element name="SharedWithUsers" ma:index="2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description="" ma:internalName="SharedWithDetails" ma:readOnly="true">
      <xsd:simpleType>
        <xsd:restriction base="dms:Note">
          <xsd:maxLength value="255"/>
        </xsd:restriction>
      </xsd:simpleType>
    </xsd:element>
    <xsd:element name="SharingHintHash" ma:index="24"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Has_Teacher_Only_SectionGroup xmlns="02b41ecc-56bf-4a5a-a118-c036e6c6e738" xsi:nil="true"/>
    <NotebookType xmlns="02b41ecc-56bf-4a5a-a118-c036e6c6e738" xsi:nil="true"/>
    <Owner xmlns="02b41ecc-56bf-4a5a-a118-c036e6c6e738">
      <UserInfo>
        <DisplayName/>
        <AccountId xsi:nil="true"/>
        <AccountType/>
      </UserInfo>
    </Owner>
    <Distribution_Groups xmlns="02b41ecc-56bf-4a5a-a118-c036e6c6e738" xsi:nil="true"/>
    <IsNotebookLocked xmlns="02b41ecc-56bf-4a5a-a118-c036e6c6e738" xsi:nil="true"/>
    <Self_Registration_Enabled xmlns="02b41ecc-56bf-4a5a-a118-c036e6c6e738" xsi:nil="true"/>
    <Templates xmlns="02b41ecc-56bf-4a5a-a118-c036e6c6e738" xsi:nil="true"/>
    <FolderType xmlns="02b41ecc-56bf-4a5a-a118-c036e6c6e738" xsi:nil="true"/>
    <CultureName xmlns="02b41ecc-56bf-4a5a-a118-c036e6c6e738" xsi:nil="true"/>
    <Students xmlns="02b41ecc-56bf-4a5a-a118-c036e6c6e738">
      <UserInfo>
        <DisplayName/>
        <AccountId xsi:nil="true"/>
        <AccountType/>
      </UserInfo>
    </Students>
    <AppVersion xmlns="02b41ecc-56bf-4a5a-a118-c036e6c6e738" xsi:nil="true"/>
    <Invited_Students xmlns="02b41ecc-56bf-4a5a-a118-c036e6c6e738" xsi:nil="true"/>
    <TeamsChannelId xmlns="02b41ecc-56bf-4a5a-a118-c036e6c6e738" xsi:nil="true"/>
    <DefaultSectionNames xmlns="02b41ecc-56bf-4a5a-a118-c036e6c6e738" xsi:nil="true"/>
    <Math_Settings xmlns="02b41ecc-56bf-4a5a-a118-c036e6c6e738" xsi:nil="true"/>
    <Teachers xmlns="02b41ecc-56bf-4a5a-a118-c036e6c6e738">
      <UserInfo>
        <DisplayName/>
        <AccountId xsi:nil="true"/>
        <AccountType/>
      </UserInfo>
    </Teachers>
    <Student_Groups xmlns="02b41ecc-56bf-4a5a-a118-c036e6c6e738">
      <UserInfo>
        <DisplayName/>
        <AccountId xsi:nil="true"/>
        <AccountType/>
      </UserInfo>
    </Student_Groups>
    <Invited_Teachers xmlns="02b41ecc-56bf-4a5a-a118-c036e6c6e738" xsi:nil="true"/>
    <LMS_Mappings xmlns="02b41ecc-56bf-4a5a-a118-c036e6c6e738" xsi:nil="true"/>
    <Is_Collaboration_Space_Locked xmlns="02b41ecc-56bf-4a5a-a118-c036e6c6e738" xsi:nil="true"/>
  </documentManagement>
</p:properties>
</file>

<file path=customXml/itemProps1.xml><?xml version="1.0" encoding="utf-8"?>
<ds:datastoreItem xmlns:ds="http://schemas.openxmlformats.org/officeDocument/2006/customXml" ds:itemID="{B28A4518-7B4B-488E-BE0D-36003A726F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b41ecc-56bf-4a5a-a118-c036e6c6e738"/>
    <ds:schemaRef ds:uri="a64562e7-242d-4fdb-92ba-64d408b68e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A8B3B48-85B3-42FA-A4DA-1FB589DE4076}">
  <ds:schemaRefs>
    <ds:schemaRef ds:uri="http://schemas.microsoft.com/sharepoint/v3/contenttype/forms"/>
  </ds:schemaRefs>
</ds:datastoreItem>
</file>

<file path=customXml/itemProps3.xml><?xml version="1.0" encoding="utf-8"?>
<ds:datastoreItem xmlns:ds="http://schemas.openxmlformats.org/officeDocument/2006/customXml" ds:itemID="{CA522BE0-DD94-46FA-8DB9-D309CDD6EF89}">
  <ds:schemaRefs>
    <ds:schemaRef ds:uri="http://schemas.microsoft.com/office/2006/documentManagement/types"/>
    <ds:schemaRef ds:uri="a64562e7-242d-4fdb-92ba-64d408b68efc"/>
    <ds:schemaRef ds:uri="http://purl.org/dc/terms/"/>
    <ds:schemaRef ds:uri="http://purl.org/dc/elements/1.1/"/>
    <ds:schemaRef ds:uri="http://schemas.openxmlformats.org/package/2006/metadata/core-properties"/>
    <ds:schemaRef ds:uri="http://purl.org/dc/dcmitype/"/>
    <ds:schemaRef ds:uri="02b41ecc-56bf-4a5a-a118-c036e6c6e738"/>
    <ds:schemaRef ds:uri="http://schemas.microsoft.com/office/infopath/2007/PartnerControl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tf02804846_win32</Template>
  <TotalTime>663</TotalTime>
  <Words>1728</Words>
  <Application>Microsoft Office PowerPoint</Application>
  <PresentationFormat>Custom</PresentationFormat>
  <Paragraphs>123</Paragraphs>
  <Slides>29</Slides>
  <Notes>0</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Consolas</vt:lpstr>
      <vt:lpstr>Corbel</vt:lpstr>
      <vt:lpstr>Chalkboard 16x9</vt:lpstr>
      <vt:lpstr>Robocup Junior S.A. Sumo Competition (getting started in EV3 classroom)</vt:lpstr>
      <vt:lpstr>What is RCJSA Sumo?</vt:lpstr>
      <vt:lpstr>Game play</vt:lpstr>
      <vt:lpstr>Sumo in action</vt:lpstr>
      <vt:lpstr>Sumo in stages</vt:lpstr>
      <vt:lpstr>Part 1 - Simple Sumo build</vt:lpstr>
      <vt:lpstr>Part 1 - Simple Sumo program EV3 classroom (starting)</vt:lpstr>
      <vt:lpstr>Part 1 - Simple Sumo program EV3 classroom (begin)</vt:lpstr>
      <vt:lpstr>Part 1 - Simple Sumo program EV3 classroom (turning to opponent)</vt:lpstr>
      <vt:lpstr>Part 1 - Simple Sumo program EV3 classroom (video example)</vt:lpstr>
      <vt:lpstr>Part 1 - Simple Sumo program EV3 classroom (searching)</vt:lpstr>
      <vt:lpstr>Part 1 - Simple Sumo program EV3 classroom (searching video)</vt:lpstr>
      <vt:lpstr>Part 1 - Simple Sumo program EV3 classroom (seek and destroy)</vt:lpstr>
      <vt:lpstr>Part 1 - Simple Sumo program EV3 classroom (seek and destroy)</vt:lpstr>
      <vt:lpstr>Part 1 - Simple Sumo program EV3 classroom (seek and destroy)</vt:lpstr>
      <vt:lpstr>Part 1 - Simple Sumo program EV3 classroom (stop at the white line)</vt:lpstr>
      <vt:lpstr>PowerPoint Presentation</vt:lpstr>
      <vt:lpstr>Is it more accurate to read just colour or to look for a % of light?</vt:lpstr>
      <vt:lpstr>Part 1 - Simple Sumo program EV3 classroom (put it all together)</vt:lpstr>
      <vt:lpstr>Part 1 - Simple Sumo program EV3 classroom (put it all together)</vt:lpstr>
      <vt:lpstr>Part 1 - Simple Sumo program EV3 classroom (complete)</vt:lpstr>
      <vt:lpstr>Part 2 – test your program to make sure it is successful</vt:lpstr>
      <vt:lpstr>Part 3 – when you are happy with it start redesigning your robot depending on your chosen competition</vt:lpstr>
      <vt:lpstr>Part 3 – when you are happy with it start redesigning your robot depending on your chosen competition</vt:lpstr>
      <vt:lpstr>Part 4 – test your simple program with your new design and make any adjustments</vt:lpstr>
      <vt:lpstr>Part 5 – download your program and you are ready to compete</vt:lpstr>
      <vt:lpstr>The match</vt:lpstr>
      <vt:lpstr>The match</vt:lpstr>
      <vt:lpstr>Don’t forget to check out the official rules and competition events on our website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Robocup Junior S.A. Sumo Competition (getting started)</dc:title>
  <dc:creator>Simon Coad</dc:creator>
  <cp:lastModifiedBy>Simon Coad</cp:lastModifiedBy>
  <cp:revision>26</cp:revision>
  <dcterms:created xsi:type="dcterms:W3CDTF">2022-04-29T00:11:04Z</dcterms:created>
  <dcterms:modified xsi:type="dcterms:W3CDTF">2024-03-11T11:11:56Z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0x0101006E817800F8D89A4CB8C9C19D7292ACA2</vt:lpwstr>
  </property>
</Properties>
</file>